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2.xml" ContentType="application/vnd.openxmlformats-officedocument.presentationml.comments+xml"/>
  <Override PartName="/ppt/media/image33.jpg" ContentType="image/jpg"/>
  <Override PartName="/ppt/media/image34.jpg" ContentType="image/jpg"/>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Lst>
  <p:notesMasterIdLst>
    <p:notesMasterId r:id="rId28"/>
  </p:notesMasterIdLst>
  <p:sldIdLst>
    <p:sldId id="347" r:id="rId3"/>
    <p:sldId id="259" r:id="rId4"/>
    <p:sldId id="260" r:id="rId5"/>
    <p:sldId id="378" r:id="rId6"/>
    <p:sldId id="379" r:id="rId7"/>
    <p:sldId id="380" r:id="rId8"/>
    <p:sldId id="298" r:id="rId9"/>
    <p:sldId id="307" r:id="rId10"/>
    <p:sldId id="383" r:id="rId11"/>
    <p:sldId id="384" r:id="rId12"/>
    <p:sldId id="352" r:id="rId13"/>
    <p:sldId id="309" r:id="rId14"/>
    <p:sldId id="310" r:id="rId15"/>
    <p:sldId id="382" r:id="rId16"/>
    <p:sldId id="385" r:id="rId17"/>
    <p:sldId id="386" r:id="rId18"/>
    <p:sldId id="387" r:id="rId19"/>
    <p:sldId id="388" r:id="rId20"/>
    <p:sldId id="389" r:id="rId21"/>
    <p:sldId id="390" r:id="rId22"/>
    <p:sldId id="391" r:id="rId23"/>
    <p:sldId id="392" r:id="rId24"/>
    <p:sldId id="393" r:id="rId25"/>
    <p:sldId id="394" r:id="rId26"/>
    <p:sldId id="31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es" initials="C" lastIdx="3" clrIdx="0">
    <p:extLst>
      <p:ext uri="{19B8F6BF-5375-455C-9EA6-DF929625EA0E}">
        <p15:presenceInfo xmlns:p15="http://schemas.microsoft.com/office/powerpoint/2012/main" userId="9542094f009fe46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4660"/>
  </p:normalViewPr>
  <p:slideViewPr>
    <p:cSldViewPr snapToGrid="0" showGuides="1">
      <p:cViewPr varScale="1">
        <p:scale>
          <a:sx n="115" d="100"/>
          <a:sy n="115" d="100"/>
        </p:scale>
        <p:origin x="462" y="108"/>
      </p:cViewPr>
      <p:guideLst>
        <p:guide orient="horz" pos="2184"/>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Feuille_de_calcul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Kinetic</c:v>
                </c:pt>
              </c:strCache>
            </c:strRef>
          </c:tx>
          <c:spPr>
            <a:solidFill>
              <a:srgbClr val="FF0000"/>
            </a:solidFill>
            <a:ln>
              <a:noFill/>
            </a:ln>
            <a:effectLst/>
          </c:spPr>
          <c:invertIfNegative val="0"/>
          <c:cat>
            <c:strRef>
              <c:f>Sheet1!$A$2:$A$4</c:f>
              <c:strCache>
                <c:ptCount val="3"/>
                <c:pt idx="0">
                  <c:v>documentation</c:v>
                </c:pt>
                <c:pt idx="1">
                  <c:v>periode du spoort</c:v>
                </c:pt>
                <c:pt idx="2">
                  <c:v>projets realisés</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A58D-4236-B114-02495A4FB6BB}"/>
            </c:ext>
          </c:extLst>
        </c:ser>
        <c:ser>
          <c:idx val="1"/>
          <c:order val="1"/>
          <c:tx>
            <c:strRef>
              <c:f>Sheet1!$C$1</c:f>
              <c:strCache>
                <c:ptCount val="1"/>
                <c:pt idx="0">
                  <c:v>Melodic</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5400000" scaled="0"/>
            </a:gradFill>
            <a:ln>
              <a:noFill/>
            </a:ln>
            <a:effectLst/>
          </c:spPr>
          <c:invertIfNegative val="0"/>
          <c:cat>
            <c:strRef>
              <c:f>Sheet1!$A$2:$A$4</c:f>
              <c:strCache>
                <c:ptCount val="3"/>
                <c:pt idx="0">
                  <c:v>documentation</c:v>
                </c:pt>
                <c:pt idx="1">
                  <c:v>periode du spoort</c:v>
                </c:pt>
                <c:pt idx="2">
                  <c:v>projets realisés</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A58D-4236-B114-02495A4FB6BB}"/>
            </c:ext>
          </c:extLst>
        </c:ser>
        <c:dLbls>
          <c:showLegendKey val="0"/>
          <c:showVal val="0"/>
          <c:showCatName val="0"/>
          <c:showSerName val="0"/>
          <c:showPercent val="0"/>
          <c:showBubbleSize val="0"/>
        </c:dLbls>
        <c:gapWidth val="355"/>
        <c:overlap val="-70"/>
        <c:axId val="632163384"/>
        <c:axId val="632166128"/>
      </c:barChart>
      <c:catAx>
        <c:axId val="63216338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632166128"/>
        <c:crosses val="autoZero"/>
        <c:auto val="1"/>
        <c:lblAlgn val="ctr"/>
        <c:lblOffset val="100"/>
        <c:noMultiLvlLbl val="0"/>
      </c:catAx>
      <c:valAx>
        <c:axId val="632166128"/>
        <c:scaling>
          <c:orientation val="minMax"/>
        </c:scaling>
        <c:delete val="1"/>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crossAx val="632163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7-25T23:06:52.825" idx="1">
    <p:pos x="10" y="10"/>
    <p:text>Le Robot Operating System (ROS) est un système d'exploitation « méta » pour les robots une 
collection de packaging, ensemble d'outils de création de logiciels il possède une architecture pour la 
communication et la configuration distribuées interprocessus / inter-machines, Outils de 
développement pour l'exécution du système et l'analyse des données, Une architecture indépendante 
du langage (c ++, python, lisp, java, etc.). en fait le ROS n’est pas :
- Un système d'exploitation réel
- Un langage de programmation
- Un environnement de programmation / IDE
- Une architecture temps réel dure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7-25T23:26:49.945" idx="2">
    <p:pos x="10" y="10"/>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7-26T01:24:05.216" idx="3">
    <p:pos x="3432" y="3400"/>
    <p:text>Tkinter (de l'anglais Tool kit interface) est la bibliothèque graphique libre d'origine pour le langage Python, permettant la création d'interfaces graphiques. Elle vient d'une adaptation de la bibliothèque graphique Tk</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7/26/2021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‹N°›</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6" name="Oval 21">
            <a:extLst>
              <a:ext uri="{FF2B5EF4-FFF2-40B4-BE49-F238E27FC236}">
                <a16:creationId xmlns:a16="http://schemas.microsoft.com/office/drawing/2014/main" id="{35D01421-1CD6-4AF5-BF05-34C1F2A05DDC}"/>
              </a:ext>
            </a:extLst>
          </p:cNvPr>
          <p:cNvSpPr/>
          <p:nvPr userDrawn="1"/>
        </p:nvSpPr>
        <p:spPr>
          <a:xfrm>
            <a:off x="189531" y="5988784"/>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id="{761629A3-B767-4300-9C7C-9ADDAB92B4F0}"/>
              </a:ext>
            </a:extLst>
          </p:cNvPr>
          <p:cNvGrpSpPr/>
          <p:nvPr userDrawn="1"/>
        </p:nvGrpSpPr>
        <p:grpSpPr>
          <a:xfrm>
            <a:off x="826539" y="3545781"/>
            <a:ext cx="4890622" cy="2687065"/>
            <a:chOff x="-548507" y="477868"/>
            <a:chExt cx="11570449" cy="6357177"/>
          </a:xfrm>
        </p:grpSpPr>
        <p:sp>
          <p:nvSpPr>
            <p:cNvPr id="8" name="Freeform: Shape 7">
              <a:extLst>
                <a:ext uri="{FF2B5EF4-FFF2-40B4-BE49-F238E27FC236}">
                  <a16:creationId xmlns:a16="http://schemas.microsoft.com/office/drawing/2014/main" id="{CF1B2B7B-D361-42C4-91D5-C21E6AFA59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F3302AC-9147-4C37-B7CD-BDD91327645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F2E56BD-3EE7-438A-A2BE-E0B24403062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2518E45-015D-4586-9460-F00575EFDD9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8E29BC3-7488-4088-B981-510EAE5EF1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FF8D7254-1AA8-4D9D-8BEA-82F164D8F6A5}"/>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ADDFD483-FDBD-49B7-8A75-D1FEEACE80C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28EA149-839F-4F9B-98C7-79828F7FA25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C75EDE9-A590-48A3-B182-70994D6E91D5}"/>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627CB49D-5B4E-49DE-A4FF-5F70FC8BD44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0F44E2B-77CD-49A4-B107-ADDC7D530D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BBB65067-7972-49DB-9E5A-328DB1FEC6F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21212B88-2185-47FE-85B2-1D4E848291DC}"/>
              </a:ext>
            </a:extLst>
          </p:cNvPr>
          <p:cNvSpPr>
            <a:spLocks noGrp="1"/>
          </p:cNvSpPr>
          <p:nvPr>
            <p:ph type="pic" idx="13" hasCustomPrompt="1"/>
          </p:nvPr>
        </p:nvSpPr>
        <p:spPr>
          <a:xfrm>
            <a:off x="1476563" y="3682168"/>
            <a:ext cx="3595770"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5" name="Picture Placeholder 2">
            <a:extLst>
              <a:ext uri="{FF2B5EF4-FFF2-40B4-BE49-F238E27FC236}">
                <a16:creationId xmlns:a16="http://schemas.microsoft.com/office/drawing/2014/main" id="{F190D85C-31EB-4A75-915E-2C95A096231B}"/>
              </a:ext>
            </a:extLst>
          </p:cNvPr>
          <p:cNvSpPr>
            <a:spLocks noGrp="1"/>
          </p:cNvSpPr>
          <p:nvPr>
            <p:ph type="pic" idx="11" hasCustomPrompt="1"/>
          </p:nvPr>
        </p:nvSpPr>
        <p:spPr>
          <a:xfrm>
            <a:off x="995114"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F354F78E-D5D6-4FC3-A4CA-5AE593088A5D}"/>
              </a:ext>
            </a:extLst>
          </p:cNvPr>
          <p:cNvSpPr>
            <a:spLocks noGrp="1"/>
          </p:cNvSpPr>
          <p:nvPr>
            <p:ph type="pic" idx="12" hasCustomPrompt="1"/>
          </p:nvPr>
        </p:nvSpPr>
        <p:spPr>
          <a:xfrm>
            <a:off x="3840865"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BB111915-AB98-4076-9063-98C133143B0C}"/>
              </a:ext>
            </a:extLst>
          </p:cNvPr>
          <p:cNvSpPr>
            <a:spLocks noGrp="1"/>
          </p:cNvSpPr>
          <p:nvPr>
            <p:ph type="pic" idx="13" hasCustomPrompt="1"/>
          </p:nvPr>
        </p:nvSpPr>
        <p:spPr>
          <a:xfrm>
            <a:off x="6686616"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a:extLst>
              <a:ext uri="{FF2B5EF4-FFF2-40B4-BE49-F238E27FC236}">
                <a16:creationId xmlns:a16="http://schemas.microsoft.com/office/drawing/2014/main" id="{785EB07C-AC33-4480-B733-D1796F4650BB}"/>
              </a:ext>
            </a:extLst>
          </p:cNvPr>
          <p:cNvSpPr>
            <a:spLocks noGrp="1"/>
          </p:cNvSpPr>
          <p:nvPr>
            <p:ph type="pic" idx="14" hasCustomPrompt="1"/>
          </p:nvPr>
        </p:nvSpPr>
        <p:spPr>
          <a:xfrm>
            <a:off x="9532368"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88AB1E1-8148-49E9-95FD-6804674767E4}"/>
              </a:ext>
            </a:extLst>
          </p:cNvPr>
          <p:cNvSpPr>
            <a:spLocks noGrp="1"/>
          </p:cNvSpPr>
          <p:nvPr>
            <p:ph type="pic" sz="quarter" idx="44" hasCustomPrompt="1"/>
          </p:nvPr>
        </p:nvSpPr>
        <p:spPr>
          <a:xfrm>
            <a:off x="678235" y="635634"/>
            <a:ext cx="6379790" cy="5586731"/>
          </a:xfrm>
          <a:custGeom>
            <a:avLst/>
            <a:gdLst>
              <a:gd name="connsiteX0" fmla="*/ 5582316 w 6379790"/>
              <a:gd name="connsiteY0" fmla="*/ 4788536 h 5586731"/>
              <a:gd name="connsiteX1" fmla="*/ 6379790 w 6379790"/>
              <a:gd name="connsiteY1" fmla="*/ 4788536 h 5586731"/>
              <a:gd name="connsiteX2" fmla="*/ 6379790 w 6379790"/>
              <a:gd name="connsiteY2" fmla="*/ 5586731 h 5586731"/>
              <a:gd name="connsiteX3" fmla="*/ 5582316 w 6379790"/>
              <a:gd name="connsiteY3" fmla="*/ 5586731 h 5586731"/>
              <a:gd name="connsiteX4" fmla="*/ 3189895 w 6379790"/>
              <a:gd name="connsiteY4" fmla="*/ 3990341 h 5586731"/>
              <a:gd name="connsiteX5" fmla="*/ 3189895 w 6379790"/>
              <a:gd name="connsiteY5" fmla="*/ 4788536 h 5586731"/>
              <a:gd name="connsiteX6" fmla="*/ 3987368 w 6379790"/>
              <a:gd name="connsiteY6" fmla="*/ 4788536 h 5586731"/>
              <a:gd name="connsiteX7" fmla="*/ 3987368 w 6379790"/>
              <a:gd name="connsiteY7" fmla="*/ 3990341 h 5586731"/>
              <a:gd name="connsiteX8" fmla="*/ 5582316 w 6379790"/>
              <a:gd name="connsiteY8" fmla="*/ 3192146 h 5586731"/>
              <a:gd name="connsiteX9" fmla="*/ 6379790 w 6379790"/>
              <a:gd name="connsiteY9" fmla="*/ 3192146 h 5586731"/>
              <a:gd name="connsiteX10" fmla="*/ 6379790 w 6379790"/>
              <a:gd name="connsiteY10" fmla="*/ 3990341 h 5586731"/>
              <a:gd name="connsiteX11" fmla="*/ 5582316 w 6379790"/>
              <a:gd name="connsiteY11" fmla="*/ 3990341 h 5586731"/>
              <a:gd name="connsiteX12" fmla="*/ 5582316 w 6379790"/>
              <a:gd name="connsiteY12" fmla="*/ 0 h 5586731"/>
              <a:gd name="connsiteX13" fmla="*/ 6379790 w 6379790"/>
              <a:gd name="connsiteY13" fmla="*/ 0 h 5586731"/>
              <a:gd name="connsiteX14" fmla="*/ 6379790 w 6379790"/>
              <a:gd name="connsiteY14" fmla="*/ 797565 h 5586731"/>
              <a:gd name="connsiteX15" fmla="*/ 5582316 w 6379790"/>
              <a:gd name="connsiteY15" fmla="*/ 797565 h 5586731"/>
              <a:gd name="connsiteX16" fmla="*/ 0 w 6379790"/>
              <a:gd name="connsiteY16" fmla="*/ 0 h 5586731"/>
              <a:gd name="connsiteX17" fmla="*/ 2392421 w 6379790"/>
              <a:gd name="connsiteY17" fmla="*/ 0 h 5586731"/>
              <a:gd name="connsiteX18" fmla="*/ 2392421 w 6379790"/>
              <a:gd name="connsiteY18" fmla="*/ 797563 h 5586731"/>
              <a:gd name="connsiteX19" fmla="*/ 3189895 w 6379790"/>
              <a:gd name="connsiteY19" fmla="*/ 797563 h 5586731"/>
              <a:gd name="connsiteX20" fmla="*/ 3189895 w 6379790"/>
              <a:gd name="connsiteY20" fmla="*/ 0 h 5586731"/>
              <a:gd name="connsiteX21" fmla="*/ 4784842 w 6379790"/>
              <a:gd name="connsiteY21" fmla="*/ 0 h 5586731"/>
              <a:gd name="connsiteX22" fmla="*/ 4784842 w 6379790"/>
              <a:gd name="connsiteY22" fmla="*/ 797565 h 5586731"/>
              <a:gd name="connsiteX23" fmla="*/ 3987369 w 6379790"/>
              <a:gd name="connsiteY23" fmla="*/ 797565 h 5586731"/>
              <a:gd name="connsiteX24" fmla="*/ 3987369 w 6379790"/>
              <a:gd name="connsiteY24" fmla="*/ 1595756 h 5586731"/>
              <a:gd name="connsiteX25" fmla="*/ 4784842 w 6379790"/>
              <a:gd name="connsiteY25" fmla="*/ 1595756 h 5586731"/>
              <a:gd name="connsiteX26" fmla="*/ 4784842 w 6379790"/>
              <a:gd name="connsiteY26" fmla="*/ 797565 h 5586731"/>
              <a:gd name="connsiteX27" fmla="*/ 5582316 w 6379790"/>
              <a:gd name="connsiteY27" fmla="*/ 797565 h 5586731"/>
              <a:gd name="connsiteX28" fmla="*/ 5582316 w 6379790"/>
              <a:gd name="connsiteY28" fmla="*/ 1595756 h 5586731"/>
              <a:gd name="connsiteX29" fmla="*/ 6379790 w 6379790"/>
              <a:gd name="connsiteY29" fmla="*/ 1595756 h 5586731"/>
              <a:gd name="connsiteX30" fmla="*/ 6379790 w 6379790"/>
              <a:gd name="connsiteY30" fmla="*/ 2393951 h 5586731"/>
              <a:gd name="connsiteX31" fmla="*/ 5582316 w 6379790"/>
              <a:gd name="connsiteY31" fmla="*/ 2393951 h 5586731"/>
              <a:gd name="connsiteX32" fmla="*/ 5582316 w 6379790"/>
              <a:gd name="connsiteY32" fmla="*/ 3192146 h 5586731"/>
              <a:gd name="connsiteX33" fmla="*/ 4784842 w 6379790"/>
              <a:gd name="connsiteY33" fmla="*/ 3192146 h 5586731"/>
              <a:gd name="connsiteX34" fmla="*/ 4784842 w 6379790"/>
              <a:gd name="connsiteY34" fmla="*/ 2393951 h 5586731"/>
              <a:gd name="connsiteX35" fmla="*/ 3987369 w 6379790"/>
              <a:gd name="connsiteY35" fmla="*/ 2393951 h 5586731"/>
              <a:gd name="connsiteX36" fmla="*/ 3987369 w 6379790"/>
              <a:gd name="connsiteY36" fmla="*/ 3192146 h 5586731"/>
              <a:gd name="connsiteX37" fmla="*/ 4784842 w 6379790"/>
              <a:gd name="connsiteY37" fmla="*/ 3192146 h 5586731"/>
              <a:gd name="connsiteX38" fmla="*/ 4784842 w 6379790"/>
              <a:gd name="connsiteY38" fmla="*/ 3990341 h 5586731"/>
              <a:gd name="connsiteX39" fmla="*/ 5582316 w 6379790"/>
              <a:gd name="connsiteY39" fmla="*/ 3990341 h 5586731"/>
              <a:gd name="connsiteX40" fmla="*/ 5582316 w 6379790"/>
              <a:gd name="connsiteY40" fmla="*/ 4788536 h 5586731"/>
              <a:gd name="connsiteX41" fmla="*/ 4784842 w 6379790"/>
              <a:gd name="connsiteY41" fmla="*/ 4788536 h 5586731"/>
              <a:gd name="connsiteX42" fmla="*/ 4784842 w 6379790"/>
              <a:gd name="connsiteY42" fmla="*/ 5586731 h 5586731"/>
              <a:gd name="connsiteX43" fmla="*/ 3987369 w 6379790"/>
              <a:gd name="connsiteY43" fmla="*/ 5586731 h 5586731"/>
              <a:gd name="connsiteX44" fmla="*/ 3987368 w 6379790"/>
              <a:gd name="connsiteY44" fmla="*/ 5586731 h 5586731"/>
              <a:gd name="connsiteX45" fmla="*/ 3189895 w 6379790"/>
              <a:gd name="connsiteY45" fmla="*/ 5586731 h 5586731"/>
              <a:gd name="connsiteX46" fmla="*/ 2392421 w 6379790"/>
              <a:gd name="connsiteY46" fmla="*/ 5586731 h 5586731"/>
              <a:gd name="connsiteX47" fmla="*/ 1594947 w 6379790"/>
              <a:gd name="connsiteY47" fmla="*/ 5586731 h 5586731"/>
              <a:gd name="connsiteX48" fmla="*/ 1594947 w 6379790"/>
              <a:gd name="connsiteY48" fmla="*/ 4788536 h 5586731"/>
              <a:gd name="connsiteX49" fmla="*/ 797474 w 6379790"/>
              <a:gd name="connsiteY49" fmla="*/ 4788536 h 5586731"/>
              <a:gd name="connsiteX50" fmla="*/ 797474 w 6379790"/>
              <a:gd name="connsiteY50" fmla="*/ 5586731 h 5586731"/>
              <a:gd name="connsiteX51" fmla="*/ 0 w 6379790"/>
              <a:gd name="connsiteY51" fmla="*/ 5586731 h 5586731"/>
              <a:gd name="connsiteX52" fmla="*/ 0 w 6379790"/>
              <a:gd name="connsiteY52" fmla="*/ 4788536 h 5586731"/>
              <a:gd name="connsiteX53" fmla="*/ 0 w 6379790"/>
              <a:gd name="connsiteY53" fmla="*/ 3990341 h 5586731"/>
              <a:gd name="connsiteX54" fmla="*/ 0 w 6379790"/>
              <a:gd name="connsiteY54" fmla="*/ 3192146 h 5586731"/>
              <a:gd name="connsiteX55" fmla="*/ 0 w 6379790"/>
              <a:gd name="connsiteY55" fmla="*/ 2393951 h 5586731"/>
              <a:gd name="connsiteX56" fmla="*/ 797473 w 6379790"/>
              <a:gd name="connsiteY56" fmla="*/ 2393951 h 5586731"/>
              <a:gd name="connsiteX57" fmla="*/ 797473 w 6379790"/>
              <a:gd name="connsiteY57" fmla="*/ 1595756 h 5586731"/>
              <a:gd name="connsiteX58" fmla="*/ 0 w 6379790"/>
              <a:gd name="connsiteY58" fmla="*/ 1595756 h 5586731"/>
              <a:gd name="connsiteX59" fmla="*/ 0 w 6379790"/>
              <a:gd name="connsiteY59" fmla="*/ 797562 h 5586731"/>
              <a:gd name="connsiteX60" fmla="*/ 0 w 6379790"/>
              <a:gd name="connsiteY60" fmla="*/ 797561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5582316" y="4788536"/>
                </a:moveTo>
                <a:lnTo>
                  <a:pt x="6379790" y="4788536"/>
                </a:lnTo>
                <a:lnTo>
                  <a:pt x="6379790" y="5586731"/>
                </a:lnTo>
                <a:lnTo>
                  <a:pt x="5582316" y="5586731"/>
                </a:lnTo>
                <a:close/>
                <a:moveTo>
                  <a:pt x="3189895" y="3990341"/>
                </a:moveTo>
                <a:lnTo>
                  <a:pt x="3189895" y="4788536"/>
                </a:lnTo>
                <a:lnTo>
                  <a:pt x="3987368" y="4788536"/>
                </a:lnTo>
                <a:lnTo>
                  <a:pt x="3987368" y="3990341"/>
                </a:lnTo>
                <a:close/>
                <a:moveTo>
                  <a:pt x="5582316" y="3192146"/>
                </a:moveTo>
                <a:lnTo>
                  <a:pt x="6379790" y="3192146"/>
                </a:lnTo>
                <a:lnTo>
                  <a:pt x="6379790" y="3990341"/>
                </a:lnTo>
                <a:lnTo>
                  <a:pt x="5582316" y="3990341"/>
                </a:lnTo>
                <a:close/>
                <a:moveTo>
                  <a:pt x="5582316" y="0"/>
                </a:moveTo>
                <a:lnTo>
                  <a:pt x="6379790" y="0"/>
                </a:lnTo>
                <a:lnTo>
                  <a:pt x="6379790" y="797565"/>
                </a:lnTo>
                <a:lnTo>
                  <a:pt x="5582316" y="797565"/>
                </a:lnTo>
                <a:close/>
                <a:moveTo>
                  <a:pt x="0" y="0"/>
                </a:moveTo>
                <a:lnTo>
                  <a:pt x="2392421" y="0"/>
                </a:lnTo>
                <a:lnTo>
                  <a:pt x="2392421" y="797563"/>
                </a:lnTo>
                <a:lnTo>
                  <a:pt x="3189895" y="797563"/>
                </a:lnTo>
                <a:lnTo>
                  <a:pt x="3189895" y="0"/>
                </a:lnTo>
                <a:lnTo>
                  <a:pt x="4784842" y="0"/>
                </a:lnTo>
                <a:lnTo>
                  <a:pt x="4784842" y="797565"/>
                </a:lnTo>
                <a:lnTo>
                  <a:pt x="3987369" y="797565"/>
                </a:lnTo>
                <a:lnTo>
                  <a:pt x="3987369" y="1595756"/>
                </a:lnTo>
                <a:lnTo>
                  <a:pt x="4784842" y="1595756"/>
                </a:lnTo>
                <a:lnTo>
                  <a:pt x="4784842" y="797565"/>
                </a:lnTo>
                <a:lnTo>
                  <a:pt x="5582316" y="797565"/>
                </a:lnTo>
                <a:lnTo>
                  <a:pt x="5582316" y="1595756"/>
                </a:lnTo>
                <a:lnTo>
                  <a:pt x="6379790" y="1595756"/>
                </a:lnTo>
                <a:lnTo>
                  <a:pt x="6379790" y="2393951"/>
                </a:lnTo>
                <a:lnTo>
                  <a:pt x="5582316" y="2393951"/>
                </a:lnTo>
                <a:lnTo>
                  <a:pt x="5582316" y="3192146"/>
                </a:lnTo>
                <a:lnTo>
                  <a:pt x="4784842" y="3192146"/>
                </a:lnTo>
                <a:lnTo>
                  <a:pt x="4784842" y="2393951"/>
                </a:lnTo>
                <a:lnTo>
                  <a:pt x="3987369" y="2393951"/>
                </a:lnTo>
                <a:lnTo>
                  <a:pt x="3987369" y="3192146"/>
                </a:lnTo>
                <a:lnTo>
                  <a:pt x="4784842" y="3192146"/>
                </a:lnTo>
                <a:lnTo>
                  <a:pt x="4784842" y="3990341"/>
                </a:lnTo>
                <a:lnTo>
                  <a:pt x="5582316" y="3990341"/>
                </a:lnTo>
                <a:lnTo>
                  <a:pt x="5582316" y="4788536"/>
                </a:lnTo>
                <a:lnTo>
                  <a:pt x="4784842" y="4788536"/>
                </a:lnTo>
                <a:lnTo>
                  <a:pt x="4784842" y="5586731"/>
                </a:lnTo>
                <a:lnTo>
                  <a:pt x="3987369" y="5586731"/>
                </a:lnTo>
                <a:lnTo>
                  <a:pt x="3987368" y="5586731"/>
                </a:lnTo>
                <a:lnTo>
                  <a:pt x="3189895" y="5586731"/>
                </a:lnTo>
                <a:lnTo>
                  <a:pt x="2392421" y="5586731"/>
                </a:lnTo>
                <a:lnTo>
                  <a:pt x="1594947" y="5586731"/>
                </a:lnTo>
                <a:lnTo>
                  <a:pt x="1594947" y="4788536"/>
                </a:lnTo>
                <a:lnTo>
                  <a:pt x="797474" y="4788536"/>
                </a:lnTo>
                <a:lnTo>
                  <a:pt x="797474" y="5586731"/>
                </a:lnTo>
                <a:lnTo>
                  <a:pt x="0" y="5586731"/>
                </a:lnTo>
                <a:lnTo>
                  <a:pt x="0" y="4788536"/>
                </a:lnTo>
                <a:lnTo>
                  <a:pt x="0" y="3990341"/>
                </a:lnTo>
                <a:lnTo>
                  <a:pt x="0" y="3192146"/>
                </a:lnTo>
                <a:lnTo>
                  <a:pt x="0" y="2393951"/>
                </a:lnTo>
                <a:lnTo>
                  <a:pt x="797473" y="2393951"/>
                </a:lnTo>
                <a:lnTo>
                  <a:pt x="797473" y="1595756"/>
                </a:lnTo>
                <a:lnTo>
                  <a:pt x="0" y="1595756"/>
                </a:lnTo>
                <a:lnTo>
                  <a:pt x="0" y="797562"/>
                </a:lnTo>
                <a:lnTo>
                  <a:pt x="0" y="79756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3248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7959BA6-232B-4F70-BF77-0D8547BABE47}"/>
              </a:ext>
            </a:extLst>
          </p:cNvPr>
          <p:cNvGrpSpPr/>
          <p:nvPr userDrawn="1"/>
        </p:nvGrpSpPr>
        <p:grpSpPr>
          <a:xfrm>
            <a:off x="7814194" y="1860209"/>
            <a:ext cx="5039313" cy="4417981"/>
            <a:chOff x="7814194" y="1860209"/>
            <a:chExt cx="5039313" cy="4417981"/>
          </a:xfrm>
        </p:grpSpPr>
        <p:sp>
          <p:nvSpPr>
            <p:cNvPr id="9" name="Oval 21">
              <a:extLst>
                <a:ext uri="{FF2B5EF4-FFF2-40B4-BE49-F238E27FC236}">
                  <a16:creationId xmlns:a16="http://schemas.microsoft.com/office/drawing/2014/main" id="{93897E62-915F-4CC5-9F07-8F49E04B889D}"/>
                </a:ext>
              </a:extLst>
            </p:cNvPr>
            <p:cNvSpPr/>
            <p:nvPr userDrawn="1"/>
          </p:nvSpPr>
          <p:spPr>
            <a:xfrm>
              <a:off x="7814194" y="5831668"/>
              <a:ext cx="5039313" cy="44652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 name="Group 20">
              <a:extLst>
                <a:ext uri="{FF2B5EF4-FFF2-40B4-BE49-F238E27FC236}">
                  <a16:creationId xmlns:a16="http://schemas.microsoft.com/office/drawing/2014/main" id="{82382140-C839-400A-8B2E-049BFB8EAD19}"/>
                </a:ext>
              </a:extLst>
            </p:cNvPr>
            <p:cNvGrpSpPr/>
            <p:nvPr userDrawn="1"/>
          </p:nvGrpSpPr>
          <p:grpSpPr>
            <a:xfrm>
              <a:off x="9127830" y="1860209"/>
              <a:ext cx="2386146" cy="4194720"/>
              <a:chOff x="445712" y="1449040"/>
              <a:chExt cx="2113018" cy="3924176"/>
            </a:xfrm>
          </p:grpSpPr>
          <p:sp>
            <p:nvSpPr>
              <p:cNvPr id="3" name="Rounded Rectangle 21">
                <a:extLst>
                  <a:ext uri="{FF2B5EF4-FFF2-40B4-BE49-F238E27FC236}">
                    <a16:creationId xmlns:a16="http://schemas.microsoft.com/office/drawing/2014/main" id="{3E854C78-017C-4E85-AA4C-98708821A22D}"/>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22">
                <a:extLst>
                  <a:ext uri="{FF2B5EF4-FFF2-40B4-BE49-F238E27FC236}">
                    <a16:creationId xmlns:a16="http://schemas.microsoft.com/office/drawing/2014/main" id="{2417AA3E-41ED-42FF-8545-E4D79E1F841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23">
                <a:extLst>
                  <a:ext uri="{FF2B5EF4-FFF2-40B4-BE49-F238E27FC236}">
                    <a16:creationId xmlns:a16="http://schemas.microsoft.com/office/drawing/2014/main" id="{EE70244F-AE91-4CB9-A7C5-91067E43DC8C}"/>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id="{7C044278-9947-403A-A9F5-E42FA8781D1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25">
                  <a:extLst>
                    <a:ext uri="{FF2B5EF4-FFF2-40B4-BE49-F238E27FC236}">
                      <a16:creationId xmlns:a16="http://schemas.microsoft.com/office/drawing/2014/main" id="{D6F132C7-721E-49E2-AA0B-EE06506F1A91}"/>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sp>
        <p:nvSpPr>
          <p:cNvPr id="8" name="Picture Placeholder 2">
            <a:extLst>
              <a:ext uri="{FF2B5EF4-FFF2-40B4-BE49-F238E27FC236}">
                <a16:creationId xmlns:a16="http://schemas.microsoft.com/office/drawing/2014/main" id="{03978C51-C682-4269-91E7-F2B469FA6D09}"/>
              </a:ext>
            </a:extLst>
          </p:cNvPr>
          <p:cNvSpPr>
            <a:spLocks noGrp="1"/>
          </p:cNvSpPr>
          <p:nvPr>
            <p:ph type="pic" idx="11" hasCustomPrompt="1"/>
          </p:nvPr>
        </p:nvSpPr>
        <p:spPr>
          <a:xfrm>
            <a:off x="9245573" y="2187162"/>
            <a:ext cx="2149921" cy="3394441"/>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F2EE02A6-0378-430E-AD17-85DF18090E8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80" r:id="rId7"/>
    <p:sldLayoutId id="2147483681" r:id="rId8"/>
    <p:sldLayoutId id="2147483682" r:id="rId9"/>
    <p:sldLayoutId id="2147483684" r:id="rId10"/>
    <p:sldLayoutId id="2147483685" r:id="rId11"/>
    <p:sldLayoutId id="2147483686"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4294910" y="399957"/>
            <a:ext cx="4973782" cy="923330"/>
          </a:xfrm>
          <a:prstGeom prst="rect">
            <a:avLst/>
          </a:prstGeom>
          <a:noFill/>
        </p:spPr>
        <p:txBody>
          <a:bodyPr wrap="square" rtlCol="0" anchor="ctr">
            <a:spAutoFit/>
          </a:bodyPr>
          <a:lstStyle/>
          <a:p>
            <a:r>
              <a:rPr lang="en-US" altLang="ko-KR" sz="5400" dirty="0" smtClean="0">
                <a:solidFill>
                  <a:schemeClr val="bg1"/>
                </a:solidFill>
                <a:cs typeface="Arial" pitchFamily="34" charset="0"/>
              </a:rPr>
              <a:t>Plan du travail</a:t>
            </a:r>
            <a:endParaRPr lang="ko-KR" altLang="en-US" sz="5400" dirty="0">
              <a:solidFill>
                <a:schemeClr val="bg1"/>
              </a:solidFill>
              <a:cs typeface="Arial" pitchFamily="34" charset="0"/>
            </a:endParaRPr>
          </a:p>
        </p:txBody>
      </p:sp>
      <p:sp>
        <p:nvSpPr>
          <p:cNvPr id="8" name="TextBox 7">
            <a:extLst>
              <a:ext uri="{FF2B5EF4-FFF2-40B4-BE49-F238E27FC236}">
                <a16:creationId xmlns:a16="http://schemas.microsoft.com/office/drawing/2014/main" id="{605AC5C5-5E76-408E-BC0F-06598367C156}"/>
              </a:ext>
            </a:extLst>
          </p:cNvPr>
          <p:cNvSpPr txBox="1"/>
          <p:nvPr/>
        </p:nvSpPr>
        <p:spPr>
          <a:xfrm>
            <a:off x="4399381" y="1564815"/>
            <a:ext cx="877115"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sp>
        <p:nvSpPr>
          <p:cNvPr id="14" name="TextBox 13">
            <a:extLst>
              <a:ext uri="{FF2B5EF4-FFF2-40B4-BE49-F238E27FC236}">
                <a16:creationId xmlns:a16="http://schemas.microsoft.com/office/drawing/2014/main" id="{8D4ACDAE-C138-4693-9759-6FA77F6635A7}"/>
              </a:ext>
            </a:extLst>
          </p:cNvPr>
          <p:cNvSpPr txBox="1"/>
          <p:nvPr/>
        </p:nvSpPr>
        <p:spPr>
          <a:xfrm>
            <a:off x="4413164" y="2998110"/>
            <a:ext cx="877115"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sp>
        <p:nvSpPr>
          <p:cNvPr id="27" name="TextBox 26">
            <a:extLst>
              <a:ext uri="{FF2B5EF4-FFF2-40B4-BE49-F238E27FC236}">
                <a16:creationId xmlns:a16="http://schemas.microsoft.com/office/drawing/2014/main" id="{D4489802-EDFE-4CDA-8626-F446ED251A89}"/>
              </a:ext>
            </a:extLst>
          </p:cNvPr>
          <p:cNvSpPr txBox="1"/>
          <p:nvPr/>
        </p:nvSpPr>
        <p:spPr>
          <a:xfrm>
            <a:off x="4413164" y="2228671"/>
            <a:ext cx="877115"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sp>
        <p:nvSpPr>
          <p:cNvPr id="33" name="TextBox 32">
            <a:extLst>
              <a:ext uri="{FF2B5EF4-FFF2-40B4-BE49-F238E27FC236}">
                <a16:creationId xmlns:a16="http://schemas.microsoft.com/office/drawing/2014/main" id="{0FCDE69B-90E4-4932-86D4-F5A9625B499C}"/>
              </a:ext>
            </a:extLst>
          </p:cNvPr>
          <p:cNvSpPr txBox="1"/>
          <p:nvPr/>
        </p:nvSpPr>
        <p:spPr>
          <a:xfrm>
            <a:off x="4413164" y="3762015"/>
            <a:ext cx="877115" cy="769441"/>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sp>
        <p:nvSpPr>
          <p:cNvPr id="2" name="ZoneTexte 1"/>
          <p:cNvSpPr txBox="1"/>
          <p:nvPr/>
        </p:nvSpPr>
        <p:spPr>
          <a:xfrm>
            <a:off x="5180422" y="1610539"/>
            <a:ext cx="3395494" cy="584775"/>
          </a:xfrm>
          <a:prstGeom prst="rect">
            <a:avLst/>
          </a:prstGeom>
          <a:noFill/>
        </p:spPr>
        <p:txBody>
          <a:bodyPr wrap="square" rtlCol="0">
            <a:spAutoFit/>
          </a:bodyPr>
          <a:lstStyle/>
          <a:p>
            <a:r>
              <a:rPr lang="fr-FR" sz="3200" dirty="0" smtClean="0">
                <a:solidFill>
                  <a:schemeClr val="bg1"/>
                </a:solidFill>
              </a:rPr>
              <a:t>Introduction</a:t>
            </a:r>
            <a:endParaRPr lang="fr-FR" sz="3200" dirty="0">
              <a:solidFill>
                <a:schemeClr val="bg1"/>
              </a:solidFill>
            </a:endParaRPr>
          </a:p>
        </p:txBody>
      </p:sp>
      <p:sp>
        <p:nvSpPr>
          <p:cNvPr id="25" name="ZoneTexte 24"/>
          <p:cNvSpPr txBox="1"/>
          <p:nvPr/>
        </p:nvSpPr>
        <p:spPr>
          <a:xfrm>
            <a:off x="5180422" y="2321003"/>
            <a:ext cx="3395494" cy="584775"/>
          </a:xfrm>
          <a:prstGeom prst="rect">
            <a:avLst/>
          </a:prstGeom>
          <a:noFill/>
        </p:spPr>
        <p:txBody>
          <a:bodyPr wrap="square" rtlCol="0">
            <a:spAutoFit/>
          </a:bodyPr>
          <a:lstStyle/>
          <a:p>
            <a:r>
              <a:rPr lang="fr-FR" sz="3200" dirty="0" smtClean="0">
                <a:solidFill>
                  <a:schemeClr val="bg1"/>
                </a:solidFill>
              </a:rPr>
              <a:t>Problématique</a:t>
            </a:r>
            <a:endParaRPr lang="fr-FR" sz="3200" dirty="0">
              <a:solidFill>
                <a:schemeClr val="bg1"/>
              </a:solidFill>
            </a:endParaRPr>
          </a:p>
        </p:txBody>
      </p:sp>
      <p:sp>
        <p:nvSpPr>
          <p:cNvPr id="31" name="ZoneTexte 30"/>
          <p:cNvSpPr txBox="1"/>
          <p:nvPr/>
        </p:nvSpPr>
        <p:spPr>
          <a:xfrm>
            <a:off x="5180422" y="3107109"/>
            <a:ext cx="5077484" cy="584775"/>
          </a:xfrm>
          <a:prstGeom prst="rect">
            <a:avLst/>
          </a:prstGeom>
          <a:noFill/>
        </p:spPr>
        <p:txBody>
          <a:bodyPr wrap="square" rtlCol="0">
            <a:spAutoFit/>
          </a:bodyPr>
          <a:lstStyle/>
          <a:p>
            <a:r>
              <a:rPr lang="fr-FR" sz="3200" dirty="0" smtClean="0">
                <a:solidFill>
                  <a:schemeClr val="bg1"/>
                </a:solidFill>
              </a:rPr>
              <a:t>Solution proposée</a:t>
            </a:r>
            <a:endParaRPr lang="fr-FR" sz="3200" dirty="0">
              <a:solidFill>
                <a:schemeClr val="bg1"/>
              </a:solidFill>
            </a:endParaRPr>
          </a:p>
        </p:txBody>
      </p:sp>
      <p:sp>
        <p:nvSpPr>
          <p:cNvPr id="36" name="ZoneTexte 35"/>
          <p:cNvSpPr txBox="1"/>
          <p:nvPr/>
        </p:nvSpPr>
        <p:spPr>
          <a:xfrm>
            <a:off x="5180422" y="3837682"/>
            <a:ext cx="4079958" cy="584775"/>
          </a:xfrm>
          <a:prstGeom prst="rect">
            <a:avLst/>
          </a:prstGeom>
          <a:noFill/>
        </p:spPr>
        <p:txBody>
          <a:bodyPr wrap="square" rtlCol="0">
            <a:spAutoFit/>
          </a:bodyPr>
          <a:lstStyle/>
          <a:p>
            <a:r>
              <a:rPr lang="fr-FR" sz="3200" dirty="0" smtClean="0">
                <a:solidFill>
                  <a:schemeClr val="bg1"/>
                </a:solidFill>
              </a:rPr>
              <a:t>Analyse des besoins</a:t>
            </a:r>
            <a:endParaRPr lang="fr-FR" sz="3200" dirty="0">
              <a:solidFill>
                <a:schemeClr val="bg1"/>
              </a:solidFill>
            </a:endParaRPr>
          </a:p>
        </p:txBody>
      </p:sp>
      <p:sp>
        <p:nvSpPr>
          <p:cNvPr id="37" name="TextBox 32">
            <a:extLst>
              <a:ext uri="{FF2B5EF4-FFF2-40B4-BE49-F238E27FC236}">
                <a16:creationId xmlns:a16="http://schemas.microsoft.com/office/drawing/2014/main" id="{0FCDE69B-90E4-4932-86D4-F5A9625B499C}"/>
              </a:ext>
            </a:extLst>
          </p:cNvPr>
          <p:cNvSpPr txBox="1"/>
          <p:nvPr/>
        </p:nvSpPr>
        <p:spPr>
          <a:xfrm>
            <a:off x="4413164" y="4559671"/>
            <a:ext cx="877115" cy="769441"/>
          </a:xfrm>
          <a:prstGeom prst="rect">
            <a:avLst/>
          </a:prstGeom>
          <a:noFill/>
        </p:spPr>
        <p:txBody>
          <a:bodyPr wrap="square" lIns="108000" rIns="108000" rtlCol="0">
            <a:spAutoFit/>
          </a:bodyPr>
          <a:lstStyle/>
          <a:p>
            <a:pPr algn="ctr"/>
            <a:r>
              <a:rPr lang="en-US" altLang="ko-KR" sz="4400" b="1" dirty="0" smtClean="0">
                <a:solidFill>
                  <a:schemeClr val="bg1"/>
                </a:solidFill>
                <a:cs typeface="Arial" pitchFamily="34" charset="0"/>
              </a:rPr>
              <a:t>05</a:t>
            </a:r>
            <a:endParaRPr lang="ko-KR" altLang="en-US" sz="4400" b="1" dirty="0">
              <a:solidFill>
                <a:schemeClr val="bg1"/>
              </a:solidFill>
              <a:cs typeface="Arial" pitchFamily="34" charset="0"/>
            </a:endParaRPr>
          </a:p>
        </p:txBody>
      </p:sp>
      <p:sp>
        <p:nvSpPr>
          <p:cNvPr id="38" name="ZoneTexte 37"/>
          <p:cNvSpPr txBox="1"/>
          <p:nvPr/>
        </p:nvSpPr>
        <p:spPr>
          <a:xfrm>
            <a:off x="5188734" y="4603679"/>
            <a:ext cx="4079958" cy="584775"/>
          </a:xfrm>
          <a:prstGeom prst="rect">
            <a:avLst/>
          </a:prstGeom>
          <a:noFill/>
        </p:spPr>
        <p:txBody>
          <a:bodyPr wrap="square" rtlCol="0">
            <a:spAutoFit/>
          </a:bodyPr>
          <a:lstStyle/>
          <a:p>
            <a:r>
              <a:rPr lang="fr-FR" sz="3200" dirty="0" smtClean="0">
                <a:solidFill>
                  <a:schemeClr val="bg1"/>
                </a:solidFill>
              </a:rPr>
              <a:t>Réalisation</a:t>
            </a:r>
            <a:endParaRPr lang="fr-FR" sz="3200" dirty="0">
              <a:solidFill>
                <a:schemeClr val="bg1"/>
              </a:solidFill>
            </a:endParaRPr>
          </a:p>
        </p:txBody>
      </p:sp>
      <p:sp>
        <p:nvSpPr>
          <p:cNvPr id="39" name="TextBox 32">
            <a:extLst>
              <a:ext uri="{FF2B5EF4-FFF2-40B4-BE49-F238E27FC236}">
                <a16:creationId xmlns:a16="http://schemas.microsoft.com/office/drawing/2014/main" id="{0FCDE69B-90E4-4932-86D4-F5A9625B499C}"/>
              </a:ext>
            </a:extLst>
          </p:cNvPr>
          <p:cNvSpPr txBox="1"/>
          <p:nvPr/>
        </p:nvSpPr>
        <p:spPr>
          <a:xfrm>
            <a:off x="4421476" y="5219692"/>
            <a:ext cx="877115" cy="769441"/>
          </a:xfrm>
          <a:prstGeom prst="rect">
            <a:avLst/>
          </a:prstGeom>
          <a:noFill/>
        </p:spPr>
        <p:txBody>
          <a:bodyPr wrap="square" lIns="108000" rIns="108000" rtlCol="0">
            <a:spAutoFit/>
          </a:bodyPr>
          <a:lstStyle/>
          <a:p>
            <a:pPr algn="ctr"/>
            <a:r>
              <a:rPr lang="en-US" altLang="ko-KR" sz="4400" b="1" dirty="0" smtClean="0">
                <a:solidFill>
                  <a:schemeClr val="bg1"/>
                </a:solidFill>
                <a:cs typeface="Arial" pitchFamily="34" charset="0"/>
              </a:rPr>
              <a:t>06</a:t>
            </a:r>
            <a:endParaRPr lang="ko-KR" altLang="en-US" sz="4400" b="1" dirty="0">
              <a:solidFill>
                <a:schemeClr val="bg1"/>
              </a:solidFill>
              <a:cs typeface="Arial" pitchFamily="34" charset="0"/>
            </a:endParaRPr>
          </a:p>
        </p:txBody>
      </p:sp>
      <p:sp>
        <p:nvSpPr>
          <p:cNvPr id="40" name="ZoneTexte 39"/>
          <p:cNvSpPr txBox="1"/>
          <p:nvPr/>
        </p:nvSpPr>
        <p:spPr>
          <a:xfrm>
            <a:off x="5188734" y="5295359"/>
            <a:ext cx="5069172" cy="584775"/>
          </a:xfrm>
          <a:prstGeom prst="rect">
            <a:avLst/>
          </a:prstGeom>
          <a:noFill/>
        </p:spPr>
        <p:txBody>
          <a:bodyPr wrap="square" rtlCol="0">
            <a:spAutoFit/>
          </a:bodyPr>
          <a:lstStyle/>
          <a:p>
            <a:r>
              <a:rPr lang="fr-FR" sz="3200" dirty="0" smtClean="0">
                <a:solidFill>
                  <a:schemeClr val="bg1"/>
                </a:solidFill>
              </a:rPr>
              <a:t>Conclusion &amp; perspectives</a:t>
            </a:r>
            <a:endParaRPr lang="fr-FR" sz="3200" dirty="0">
              <a:solidFill>
                <a:schemeClr val="bg1"/>
              </a:solidFill>
            </a:endParaRPr>
          </a:p>
        </p:txBody>
      </p:sp>
    </p:spTree>
    <p:extLst>
      <p:ext uri="{BB962C8B-B14F-4D97-AF65-F5344CB8AC3E}">
        <p14:creationId xmlns:p14="http://schemas.microsoft.com/office/powerpoint/2010/main" val="314882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0-#ppt_w/2"/>
                                          </p:val>
                                        </p:tav>
                                        <p:tav tm="100000">
                                          <p:val>
                                            <p:strVal val="#ppt_x"/>
                                          </p:val>
                                        </p:tav>
                                      </p:tavLst>
                                    </p:anim>
                                    <p:anim calcmode="lin" valueType="num">
                                      <p:cBhvr additive="base">
                                        <p:cTn id="22"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0-#ppt_w/2"/>
                                          </p:val>
                                        </p:tav>
                                        <p:tav tm="100000">
                                          <p:val>
                                            <p:strVal val="#ppt_x"/>
                                          </p:val>
                                        </p:tav>
                                      </p:tavLst>
                                    </p:anim>
                                    <p:anim calcmode="lin" valueType="num">
                                      <p:cBhvr additive="base">
                                        <p:cTn id="42"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0-#ppt_w/2"/>
                                          </p:val>
                                        </p:tav>
                                        <p:tav tm="100000">
                                          <p:val>
                                            <p:strVal val="#ppt_x"/>
                                          </p:val>
                                        </p:tav>
                                      </p:tavLst>
                                    </p:anim>
                                    <p:anim calcmode="lin" valueType="num">
                                      <p:cBhvr additive="base">
                                        <p:cTn id="48" dur="500" fill="hold"/>
                                        <p:tgtEl>
                                          <p:spTgt spid="3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0-#ppt_w/2"/>
                                          </p:val>
                                        </p:tav>
                                        <p:tav tm="100000">
                                          <p:val>
                                            <p:strVal val="#ppt_x"/>
                                          </p:val>
                                        </p:tav>
                                      </p:tavLst>
                                    </p:anim>
                                    <p:anim calcmode="lin" valueType="num">
                                      <p:cBhvr additive="base">
                                        <p:cTn id="5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0-#ppt_w/2"/>
                                          </p:val>
                                        </p:tav>
                                        <p:tav tm="100000">
                                          <p:val>
                                            <p:strVal val="#ppt_x"/>
                                          </p:val>
                                        </p:tav>
                                      </p:tavLst>
                                    </p:anim>
                                    <p:anim calcmode="lin" valueType="num">
                                      <p:cBhvr additive="base">
                                        <p:cTn id="58" dur="500" fill="hold"/>
                                        <p:tgtEl>
                                          <p:spTgt spid="39"/>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fill="hold"/>
                                        <p:tgtEl>
                                          <p:spTgt spid="40"/>
                                        </p:tgtEl>
                                        <p:attrNameLst>
                                          <p:attrName>ppt_x</p:attrName>
                                        </p:attrNameLst>
                                      </p:cBhvr>
                                      <p:tavLst>
                                        <p:tav tm="0">
                                          <p:val>
                                            <p:strVal val="0-#ppt_w/2"/>
                                          </p:val>
                                        </p:tav>
                                        <p:tav tm="100000">
                                          <p:val>
                                            <p:strVal val="#ppt_x"/>
                                          </p:val>
                                        </p:tav>
                                      </p:tavLst>
                                    </p:anim>
                                    <p:anim calcmode="lin" valueType="num">
                                      <p:cBhvr additive="base">
                                        <p:cTn id="62"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27" grpId="0"/>
      <p:bldP spid="33" grpId="0"/>
      <p:bldP spid="2" grpId="0"/>
      <p:bldP spid="25" grpId="0"/>
      <p:bldP spid="31" grpId="0"/>
      <p:bldP spid="36" grpId="0"/>
      <p:bldP spid="37" grpId="0"/>
      <p:bldP spid="38" grpId="0"/>
      <p:bldP spid="39" grpId="0"/>
      <p:bldP spid="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3393831" cy="369332"/>
          </a:xfrm>
          <a:prstGeom prst="rect">
            <a:avLst/>
          </a:prstGeom>
          <a:noFill/>
        </p:spPr>
        <p:txBody>
          <a:bodyPr wrap="square" rtlCol="0">
            <a:spAutoFit/>
          </a:bodyPr>
          <a:lstStyle/>
          <a:p>
            <a:r>
              <a:rPr lang="fr-FR" b="1" dirty="0"/>
              <a:t>6</a:t>
            </a:r>
            <a:r>
              <a:rPr lang="fr-FR" b="1" dirty="0" smtClean="0"/>
              <a:t>. </a:t>
            </a:r>
            <a:r>
              <a:rPr lang="fr-FR" b="1" dirty="0"/>
              <a:t>Diagramme fonctionnel </a:t>
            </a:r>
            <a:r>
              <a:rPr lang="fr-FR" b="1" dirty="0" smtClean="0"/>
              <a:t>: </a:t>
            </a:r>
            <a:endParaRPr lang="fr-FR" b="1" dirty="0"/>
          </a:p>
        </p:txBody>
      </p:sp>
      <p:pic>
        <p:nvPicPr>
          <p:cNvPr id="5" name="Image 4"/>
          <p:cNvPicPr/>
          <p:nvPr/>
        </p:nvPicPr>
        <p:blipFill>
          <a:blip r:embed="rId2">
            <a:extLst>
              <a:ext uri="{28A0092B-C50C-407E-A947-70E740481C1C}">
                <a14:useLocalDpi xmlns:a14="http://schemas.microsoft.com/office/drawing/2010/main" val="0"/>
              </a:ext>
            </a:extLst>
          </a:blip>
          <a:stretch>
            <a:fillRect/>
          </a:stretch>
        </p:blipFill>
        <p:spPr>
          <a:xfrm>
            <a:off x="3327400" y="891471"/>
            <a:ext cx="5461635" cy="5356929"/>
          </a:xfrm>
          <a:prstGeom prst="rect">
            <a:avLst/>
          </a:prstGeom>
        </p:spPr>
      </p:pic>
    </p:spTree>
    <p:extLst>
      <p:ext uri="{BB962C8B-B14F-4D97-AF65-F5344CB8AC3E}">
        <p14:creationId xmlns:p14="http://schemas.microsoft.com/office/powerpoint/2010/main" val="195897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3393831" cy="369332"/>
          </a:xfrm>
          <a:prstGeom prst="rect">
            <a:avLst/>
          </a:prstGeom>
          <a:noFill/>
        </p:spPr>
        <p:txBody>
          <a:bodyPr wrap="square" rtlCol="0">
            <a:spAutoFit/>
          </a:bodyPr>
          <a:lstStyle/>
          <a:p>
            <a:r>
              <a:rPr lang="fr-FR" b="1" dirty="0"/>
              <a:t>3</a:t>
            </a:r>
            <a:r>
              <a:rPr lang="fr-FR" b="1" dirty="0" smtClean="0"/>
              <a:t>.  Conception CAO : </a:t>
            </a:r>
            <a:endParaRPr lang="fr-FR" b="1" dirty="0"/>
          </a:p>
        </p:txBody>
      </p:sp>
      <p:sp>
        <p:nvSpPr>
          <p:cNvPr id="2" name="ZoneTexte 1"/>
          <p:cNvSpPr txBox="1"/>
          <p:nvPr/>
        </p:nvSpPr>
        <p:spPr>
          <a:xfrm>
            <a:off x="584752" y="1957291"/>
            <a:ext cx="3134395" cy="369332"/>
          </a:xfrm>
          <a:prstGeom prst="rect">
            <a:avLst/>
          </a:prstGeom>
          <a:noFill/>
        </p:spPr>
        <p:txBody>
          <a:bodyPr wrap="square" rtlCol="0">
            <a:spAutoFit/>
          </a:bodyPr>
          <a:lstStyle/>
          <a:p>
            <a:r>
              <a:rPr lang="fr-FR" dirty="0" smtClean="0"/>
              <a:t>Forme générale du robot</a:t>
            </a:r>
            <a:endParaRPr lang="fr-FR" dirty="0"/>
          </a:p>
        </p:txBody>
      </p:sp>
      <p:sp>
        <p:nvSpPr>
          <p:cNvPr id="7" name="ZoneTexte 6"/>
          <p:cNvSpPr txBox="1"/>
          <p:nvPr/>
        </p:nvSpPr>
        <p:spPr>
          <a:xfrm>
            <a:off x="736600" y="2667000"/>
            <a:ext cx="6807200" cy="1200329"/>
          </a:xfrm>
          <a:prstGeom prst="rect">
            <a:avLst/>
          </a:prstGeom>
          <a:noFill/>
        </p:spPr>
        <p:txBody>
          <a:bodyPr wrap="square" rtlCol="0">
            <a:spAutoFit/>
          </a:bodyPr>
          <a:lstStyle/>
          <a:p>
            <a:pPr marL="285750" indent="-285750">
              <a:buFont typeface="Arial" panose="020B0604020202020204" pitchFamily="34" charset="0"/>
              <a:buChar char="•"/>
            </a:pPr>
            <a:r>
              <a:rPr lang="fr-FR" dirty="0" smtClean="0"/>
              <a:t>Le robot doit avoir une forme +/- humaine pour donner une humeur sympathique pour les client.</a:t>
            </a:r>
          </a:p>
          <a:p>
            <a:pPr marL="285750" indent="-285750">
              <a:buFont typeface="Arial" panose="020B0604020202020204" pitchFamily="34" charset="0"/>
              <a:buChar char="•"/>
            </a:pPr>
            <a:r>
              <a:rPr lang="fr-FR" dirty="0" smtClean="0"/>
              <a:t>Couleurs simples</a:t>
            </a:r>
          </a:p>
          <a:p>
            <a:pPr marL="285750" indent="-285750">
              <a:buFont typeface="Arial" panose="020B0604020202020204" pitchFamily="34" charset="0"/>
              <a:buChar char="•"/>
            </a:pPr>
            <a:r>
              <a:rPr lang="fr-FR" dirty="0" smtClean="0"/>
              <a:t>Matière : aluminium </a:t>
            </a:r>
            <a:endParaRPr lang="fr-FR" dirty="0"/>
          </a:p>
        </p:txBody>
      </p:sp>
      <p:grpSp>
        <p:nvGrpSpPr>
          <p:cNvPr id="21" name="Group 40">
            <a:extLst>
              <a:ext uri="{FF2B5EF4-FFF2-40B4-BE49-F238E27FC236}">
                <a16:creationId xmlns:a16="http://schemas.microsoft.com/office/drawing/2014/main" id="{8D97A94F-A34E-4706-AAD1-98527BF2C08D}"/>
              </a:ext>
            </a:extLst>
          </p:cNvPr>
          <p:cNvGrpSpPr/>
          <p:nvPr/>
        </p:nvGrpSpPr>
        <p:grpSpPr>
          <a:xfrm>
            <a:off x="7768852" y="1362541"/>
            <a:ext cx="3864345" cy="5076385"/>
            <a:chOff x="8032381" y="1773515"/>
            <a:chExt cx="3244097" cy="4261598"/>
          </a:xfrm>
        </p:grpSpPr>
        <p:sp>
          <p:nvSpPr>
            <p:cNvPr id="22" name="Freeform: Shape 3">
              <a:extLst>
                <a:ext uri="{FF2B5EF4-FFF2-40B4-BE49-F238E27FC236}">
                  <a16:creationId xmlns:a16="http://schemas.microsoft.com/office/drawing/2014/main" id="{D3A959A0-BE45-4626-B39F-CCE38709F428}"/>
                </a:ext>
              </a:extLst>
            </p:cNvPr>
            <p:cNvSpPr/>
            <p:nvPr/>
          </p:nvSpPr>
          <p:spPr>
            <a:xfrm>
              <a:off x="9030440" y="2119355"/>
              <a:ext cx="1262731" cy="2620365"/>
            </a:xfrm>
            <a:custGeom>
              <a:avLst/>
              <a:gdLst>
                <a:gd name="connsiteX0" fmla="*/ 1259229 w 1262731"/>
                <a:gd name="connsiteY0" fmla="*/ 2164250 h 2620365"/>
                <a:gd name="connsiteX1" fmla="*/ 1259358 w 1262731"/>
                <a:gd name="connsiteY1" fmla="*/ 1498989 h 2620365"/>
                <a:gd name="connsiteX2" fmla="*/ 1259401 w 1262731"/>
                <a:gd name="connsiteY2" fmla="*/ 1291558 h 2620365"/>
                <a:gd name="connsiteX3" fmla="*/ 1259229 w 1262731"/>
                <a:gd name="connsiteY3" fmla="*/ 1071512 h 2620365"/>
                <a:gd name="connsiteX4" fmla="*/ 1173983 w 1262731"/>
                <a:gd name="connsiteY4" fmla="*/ 986008 h 2620365"/>
                <a:gd name="connsiteX5" fmla="*/ 760369 w 1262731"/>
                <a:gd name="connsiteY5" fmla="*/ 986267 h 2620365"/>
                <a:gd name="connsiteX6" fmla="*/ 746377 w 1262731"/>
                <a:gd name="connsiteY6" fmla="*/ 972533 h 2620365"/>
                <a:gd name="connsiteX7" fmla="*/ 746377 w 1262731"/>
                <a:gd name="connsiteY7" fmla="*/ 841263 h 2620365"/>
                <a:gd name="connsiteX8" fmla="*/ 761360 w 1262731"/>
                <a:gd name="connsiteY8" fmla="*/ 825850 h 2620365"/>
                <a:gd name="connsiteX9" fmla="*/ 980028 w 1262731"/>
                <a:gd name="connsiteY9" fmla="*/ 826151 h 2620365"/>
                <a:gd name="connsiteX10" fmla="*/ 1010380 w 1262731"/>
                <a:gd name="connsiteY10" fmla="*/ 820425 h 2620365"/>
                <a:gd name="connsiteX11" fmla="*/ 1059031 w 1262731"/>
                <a:gd name="connsiteY11" fmla="*/ 742843 h 2620365"/>
                <a:gd name="connsiteX12" fmla="*/ 1059289 w 1262731"/>
                <a:gd name="connsiteY12" fmla="*/ 572825 h 2620365"/>
                <a:gd name="connsiteX13" fmla="*/ 1058945 w 1262731"/>
                <a:gd name="connsiteY13" fmla="*/ 91316 h 2620365"/>
                <a:gd name="connsiteX14" fmla="*/ 1014600 w 1262731"/>
                <a:gd name="connsiteY14" fmla="*/ 17221 h 2620365"/>
                <a:gd name="connsiteX15" fmla="*/ 966078 w 1262731"/>
                <a:gd name="connsiteY15" fmla="*/ 8180 h 2620365"/>
                <a:gd name="connsiteX16" fmla="*/ 823572 w 1262731"/>
                <a:gd name="connsiteY16" fmla="*/ 8137 h 2620365"/>
                <a:gd name="connsiteX17" fmla="*/ 809321 w 1262731"/>
                <a:gd name="connsiteY17" fmla="*/ 0 h 2620365"/>
                <a:gd name="connsiteX18" fmla="*/ 783532 w 1262731"/>
                <a:gd name="connsiteY18" fmla="*/ 3573 h 2620365"/>
                <a:gd name="connsiteX19" fmla="*/ 476045 w 1262731"/>
                <a:gd name="connsiteY19" fmla="*/ 3617 h 2620365"/>
                <a:gd name="connsiteX20" fmla="*/ 454561 w 1262731"/>
                <a:gd name="connsiteY20" fmla="*/ 7620 h 2620365"/>
                <a:gd name="connsiteX21" fmla="*/ 303444 w 1262731"/>
                <a:gd name="connsiteY21" fmla="*/ 8094 h 2620365"/>
                <a:gd name="connsiteX22" fmla="*/ 240500 w 1262731"/>
                <a:gd name="connsiteY22" fmla="*/ 27554 h 2620365"/>
                <a:gd name="connsiteX23" fmla="*/ 211826 w 1262731"/>
                <a:gd name="connsiteY23" fmla="*/ 95191 h 2620365"/>
                <a:gd name="connsiteX24" fmla="*/ 211654 w 1262731"/>
                <a:gd name="connsiteY24" fmla="*/ 740303 h 2620365"/>
                <a:gd name="connsiteX25" fmla="*/ 297115 w 1262731"/>
                <a:gd name="connsiteY25" fmla="*/ 826668 h 2620365"/>
                <a:gd name="connsiteX26" fmla="*/ 521509 w 1262731"/>
                <a:gd name="connsiteY26" fmla="*/ 828390 h 2620365"/>
                <a:gd name="connsiteX27" fmla="*/ 521595 w 1262731"/>
                <a:gd name="connsiteY27" fmla="*/ 986008 h 2620365"/>
                <a:gd name="connsiteX28" fmla="*/ 85421 w 1262731"/>
                <a:gd name="connsiteY28" fmla="*/ 985836 h 2620365"/>
                <a:gd name="connsiteX29" fmla="*/ 3276 w 1262731"/>
                <a:gd name="connsiteY29" fmla="*/ 1067724 h 2620365"/>
                <a:gd name="connsiteX30" fmla="*/ 1166 w 1262731"/>
                <a:gd name="connsiteY30" fmla="*/ 1496277 h 2620365"/>
                <a:gd name="connsiteX31" fmla="*/ 3663 w 1262731"/>
                <a:gd name="connsiteY31" fmla="*/ 2535112 h 2620365"/>
                <a:gd name="connsiteX32" fmla="*/ 6074 w 1262731"/>
                <a:gd name="connsiteY32" fmla="*/ 2562322 h 2620365"/>
                <a:gd name="connsiteX33" fmla="*/ 83656 w 1262731"/>
                <a:gd name="connsiteY33" fmla="*/ 2619841 h 2620365"/>
                <a:gd name="connsiteX34" fmla="*/ 1170108 w 1262731"/>
                <a:gd name="connsiteY34" fmla="*/ 2620315 h 2620365"/>
                <a:gd name="connsiteX35" fmla="*/ 1259573 w 1262731"/>
                <a:gd name="connsiteY35" fmla="*/ 2530634 h 2620365"/>
                <a:gd name="connsiteX36" fmla="*/ 1259229 w 1262731"/>
                <a:gd name="connsiteY36" fmla="*/ 2164250 h 262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62731" h="2620365">
                  <a:moveTo>
                    <a:pt x="1259229" y="2164250"/>
                  </a:moveTo>
                  <a:cubicBezTo>
                    <a:pt x="1259272" y="1942482"/>
                    <a:pt x="1259315" y="1720757"/>
                    <a:pt x="1259358" y="1498989"/>
                  </a:cubicBezTo>
                  <a:cubicBezTo>
                    <a:pt x="1264352" y="1493952"/>
                    <a:pt x="1263319" y="1296940"/>
                    <a:pt x="1259401" y="1291558"/>
                  </a:cubicBezTo>
                  <a:cubicBezTo>
                    <a:pt x="1259358" y="1218195"/>
                    <a:pt x="1259272" y="1144875"/>
                    <a:pt x="1259229" y="1071512"/>
                  </a:cubicBezTo>
                  <a:cubicBezTo>
                    <a:pt x="1259186" y="1020322"/>
                    <a:pt x="1225001" y="986008"/>
                    <a:pt x="1173983" y="986008"/>
                  </a:cubicBezTo>
                  <a:cubicBezTo>
                    <a:pt x="1036126" y="986008"/>
                    <a:pt x="898226" y="985879"/>
                    <a:pt x="760369" y="986267"/>
                  </a:cubicBezTo>
                  <a:cubicBezTo>
                    <a:pt x="749477" y="986310"/>
                    <a:pt x="746205" y="983727"/>
                    <a:pt x="746377" y="972533"/>
                  </a:cubicBezTo>
                  <a:cubicBezTo>
                    <a:pt x="747066" y="928791"/>
                    <a:pt x="747066" y="885005"/>
                    <a:pt x="746377" y="841263"/>
                  </a:cubicBezTo>
                  <a:cubicBezTo>
                    <a:pt x="746205" y="829466"/>
                    <a:pt x="749046" y="825764"/>
                    <a:pt x="761360" y="825850"/>
                  </a:cubicBezTo>
                  <a:cubicBezTo>
                    <a:pt x="834249" y="826410"/>
                    <a:pt x="907138" y="826065"/>
                    <a:pt x="980028" y="826151"/>
                  </a:cubicBezTo>
                  <a:cubicBezTo>
                    <a:pt x="990576" y="826151"/>
                    <a:pt x="1000650" y="824946"/>
                    <a:pt x="1010380" y="820425"/>
                  </a:cubicBezTo>
                  <a:cubicBezTo>
                    <a:pt x="1043488" y="805098"/>
                    <a:pt x="1058729" y="778362"/>
                    <a:pt x="1059031" y="742843"/>
                  </a:cubicBezTo>
                  <a:cubicBezTo>
                    <a:pt x="1059547" y="686185"/>
                    <a:pt x="1059246" y="629483"/>
                    <a:pt x="1059289" y="572825"/>
                  </a:cubicBezTo>
                  <a:cubicBezTo>
                    <a:pt x="1063810" y="568089"/>
                    <a:pt x="1059677" y="147587"/>
                    <a:pt x="1058945" y="91316"/>
                  </a:cubicBezTo>
                  <a:cubicBezTo>
                    <a:pt x="1058514" y="58553"/>
                    <a:pt x="1044522" y="32850"/>
                    <a:pt x="1014600" y="17221"/>
                  </a:cubicBezTo>
                  <a:cubicBezTo>
                    <a:pt x="999359" y="9256"/>
                    <a:pt x="982654" y="8309"/>
                    <a:pt x="966078" y="8180"/>
                  </a:cubicBezTo>
                  <a:cubicBezTo>
                    <a:pt x="918591" y="7793"/>
                    <a:pt x="871060" y="7965"/>
                    <a:pt x="823572" y="8137"/>
                  </a:cubicBezTo>
                  <a:cubicBezTo>
                    <a:pt x="816898" y="8180"/>
                    <a:pt x="811172" y="7836"/>
                    <a:pt x="809321" y="0"/>
                  </a:cubicBezTo>
                  <a:cubicBezTo>
                    <a:pt x="801012" y="3229"/>
                    <a:pt x="792315" y="3573"/>
                    <a:pt x="783532" y="3573"/>
                  </a:cubicBezTo>
                  <a:cubicBezTo>
                    <a:pt x="681022" y="3530"/>
                    <a:pt x="578512" y="3487"/>
                    <a:pt x="476045" y="3617"/>
                  </a:cubicBezTo>
                  <a:cubicBezTo>
                    <a:pt x="468726" y="3617"/>
                    <a:pt x="460890" y="1937"/>
                    <a:pt x="454561" y="7620"/>
                  </a:cubicBezTo>
                  <a:cubicBezTo>
                    <a:pt x="404189" y="7793"/>
                    <a:pt x="353816" y="7836"/>
                    <a:pt x="303444" y="8094"/>
                  </a:cubicBezTo>
                  <a:cubicBezTo>
                    <a:pt x="280539" y="8223"/>
                    <a:pt x="258841" y="12270"/>
                    <a:pt x="240500" y="27554"/>
                  </a:cubicBezTo>
                  <a:cubicBezTo>
                    <a:pt x="219318" y="45206"/>
                    <a:pt x="211955" y="68756"/>
                    <a:pt x="211826" y="95191"/>
                  </a:cubicBezTo>
                  <a:cubicBezTo>
                    <a:pt x="211568" y="150170"/>
                    <a:pt x="212084" y="684506"/>
                    <a:pt x="211654" y="740303"/>
                  </a:cubicBezTo>
                  <a:cubicBezTo>
                    <a:pt x="211267" y="793431"/>
                    <a:pt x="250359" y="827916"/>
                    <a:pt x="297115" y="826668"/>
                  </a:cubicBezTo>
                  <a:cubicBezTo>
                    <a:pt x="366603" y="824774"/>
                    <a:pt x="516558" y="825333"/>
                    <a:pt x="521509" y="828390"/>
                  </a:cubicBezTo>
                  <a:cubicBezTo>
                    <a:pt x="521509" y="839498"/>
                    <a:pt x="527623" y="980842"/>
                    <a:pt x="521595" y="986008"/>
                  </a:cubicBezTo>
                  <a:cubicBezTo>
                    <a:pt x="376204" y="986008"/>
                    <a:pt x="230813" y="986396"/>
                    <a:pt x="85421" y="985836"/>
                  </a:cubicBezTo>
                  <a:cubicBezTo>
                    <a:pt x="41163" y="985664"/>
                    <a:pt x="2415" y="1021570"/>
                    <a:pt x="3276" y="1067724"/>
                  </a:cubicBezTo>
                  <a:cubicBezTo>
                    <a:pt x="4567" y="1137729"/>
                    <a:pt x="-2752" y="1492359"/>
                    <a:pt x="1166" y="1496277"/>
                  </a:cubicBezTo>
                  <a:cubicBezTo>
                    <a:pt x="5687" y="1500841"/>
                    <a:pt x="3620" y="2194000"/>
                    <a:pt x="3663" y="2535112"/>
                  </a:cubicBezTo>
                  <a:cubicBezTo>
                    <a:pt x="3663" y="2544239"/>
                    <a:pt x="3146" y="2553280"/>
                    <a:pt x="6074" y="2562322"/>
                  </a:cubicBezTo>
                  <a:cubicBezTo>
                    <a:pt x="17225" y="2597195"/>
                    <a:pt x="47104" y="2619712"/>
                    <a:pt x="83656" y="2619841"/>
                  </a:cubicBezTo>
                  <a:cubicBezTo>
                    <a:pt x="134072" y="2620013"/>
                    <a:pt x="1117239" y="2618549"/>
                    <a:pt x="1170108" y="2620315"/>
                  </a:cubicBezTo>
                  <a:cubicBezTo>
                    <a:pt x="1217080" y="2621864"/>
                    <a:pt x="1260176" y="2588283"/>
                    <a:pt x="1259573" y="2530634"/>
                  </a:cubicBezTo>
                  <a:cubicBezTo>
                    <a:pt x="1258368" y="2408492"/>
                    <a:pt x="1259186" y="2286349"/>
                    <a:pt x="1259229" y="2164250"/>
                  </a:cubicBezTo>
                  <a:close/>
                </a:path>
              </a:pathLst>
            </a:custGeom>
            <a:solidFill>
              <a:schemeClr val="accent4"/>
            </a:solidFill>
            <a:ln w="4295" cap="flat">
              <a:noFill/>
              <a:prstDash val="solid"/>
              <a:miter/>
            </a:ln>
          </p:spPr>
          <p:txBody>
            <a:bodyPr rtlCol="0" anchor="ctr"/>
            <a:lstStyle/>
            <a:p>
              <a:endParaRPr lang="en-US"/>
            </a:p>
          </p:txBody>
        </p:sp>
        <p:sp>
          <p:nvSpPr>
            <p:cNvPr id="23" name="Freeform: Shape 4">
              <a:extLst>
                <a:ext uri="{FF2B5EF4-FFF2-40B4-BE49-F238E27FC236}">
                  <a16:creationId xmlns:a16="http://schemas.microsoft.com/office/drawing/2014/main" id="{C7D1185C-EEB4-46CB-AE2E-466CCF0322B5}"/>
                </a:ext>
              </a:extLst>
            </p:cNvPr>
            <p:cNvSpPr/>
            <p:nvPr/>
          </p:nvSpPr>
          <p:spPr>
            <a:xfrm>
              <a:off x="9820172" y="4739325"/>
              <a:ext cx="224781" cy="868889"/>
            </a:xfrm>
            <a:custGeom>
              <a:avLst/>
              <a:gdLst>
                <a:gd name="connsiteX0" fmla="*/ 172 w 224781"/>
                <a:gd name="connsiteY0" fmla="*/ 0 h 868889"/>
                <a:gd name="connsiteX1" fmla="*/ 224437 w 224781"/>
                <a:gd name="connsiteY1" fmla="*/ 0 h 868889"/>
                <a:gd name="connsiteX2" fmla="*/ 224523 w 224781"/>
                <a:gd name="connsiteY2" fmla="*/ 846989 h 868889"/>
                <a:gd name="connsiteX3" fmla="*/ 224782 w 224781"/>
                <a:gd name="connsiteY3" fmla="*/ 868258 h 868889"/>
                <a:gd name="connsiteX4" fmla="*/ 209541 w 224781"/>
                <a:gd name="connsiteY4" fmla="*/ 864469 h 868889"/>
                <a:gd name="connsiteX5" fmla="*/ 36940 w 224781"/>
                <a:gd name="connsiteY5" fmla="*/ 853404 h 868889"/>
                <a:gd name="connsiteX6" fmla="*/ 12873 w 224781"/>
                <a:gd name="connsiteY6" fmla="*/ 863823 h 868889"/>
                <a:gd name="connsiteX7" fmla="*/ 0 w 224781"/>
                <a:gd name="connsiteY7" fmla="*/ 865847 h 868889"/>
                <a:gd name="connsiteX8" fmla="*/ 172 w 224781"/>
                <a:gd name="connsiteY8" fmla="*/ 0 h 8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81" h="868889">
                  <a:moveTo>
                    <a:pt x="172" y="0"/>
                  </a:moveTo>
                  <a:cubicBezTo>
                    <a:pt x="74913" y="0"/>
                    <a:pt x="149697" y="0"/>
                    <a:pt x="224437" y="0"/>
                  </a:cubicBezTo>
                  <a:cubicBezTo>
                    <a:pt x="224480" y="282344"/>
                    <a:pt x="224480" y="564645"/>
                    <a:pt x="224523" y="846989"/>
                  </a:cubicBezTo>
                  <a:cubicBezTo>
                    <a:pt x="224523" y="854093"/>
                    <a:pt x="224696" y="861154"/>
                    <a:pt x="224782" y="868258"/>
                  </a:cubicBezTo>
                  <a:cubicBezTo>
                    <a:pt x="218883" y="870367"/>
                    <a:pt x="214320" y="866707"/>
                    <a:pt x="209541" y="864469"/>
                  </a:cubicBezTo>
                  <a:cubicBezTo>
                    <a:pt x="153485" y="837905"/>
                    <a:pt x="95923" y="834504"/>
                    <a:pt x="36940" y="853404"/>
                  </a:cubicBezTo>
                  <a:cubicBezTo>
                    <a:pt x="28544" y="856073"/>
                    <a:pt x="21053" y="860680"/>
                    <a:pt x="12873" y="863823"/>
                  </a:cubicBezTo>
                  <a:cubicBezTo>
                    <a:pt x="8783" y="865373"/>
                    <a:pt x="4865" y="868817"/>
                    <a:pt x="0" y="865847"/>
                  </a:cubicBezTo>
                  <a:cubicBezTo>
                    <a:pt x="129" y="577217"/>
                    <a:pt x="129" y="288630"/>
                    <a:pt x="172" y="0"/>
                  </a:cubicBezTo>
                  <a:close/>
                </a:path>
              </a:pathLst>
            </a:custGeom>
            <a:solidFill>
              <a:schemeClr val="accent1"/>
            </a:solidFill>
            <a:ln w="4295" cap="flat">
              <a:noFill/>
              <a:prstDash val="solid"/>
              <a:miter/>
            </a:ln>
          </p:spPr>
          <p:txBody>
            <a:bodyPr rtlCol="0" anchor="ctr"/>
            <a:lstStyle/>
            <a:p>
              <a:endParaRPr lang="en-US"/>
            </a:p>
          </p:txBody>
        </p:sp>
        <p:sp>
          <p:nvSpPr>
            <p:cNvPr id="24" name="Freeform: Shape 5">
              <a:extLst>
                <a:ext uri="{FF2B5EF4-FFF2-40B4-BE49-F238E27FC236}">
                  <a16:creationId xmlns:a16="http://schemas.microsoft.com/office/drawing/2014/main" id="{70784A41-DCD9-4AD5-8B14-B15D5020463C}"/>
                </a:ext>
              </a:extLst>
            </p:cNvPr>
            <p:cNvSpPr/>
            <p:nvPr/>
          </p:nvSpPr>
          <p:spPr>
            <a:xfrm>
              <a:off x="9282048" y="4739022"/>
              <a:ext cx="223016" cy="869227"/>
            </a:xfrm>
            <a:custGeom>
              <a:avLst/>
              <a:gdLst>
                <a:gd name="connsiteX0" fmla="*/ 301 w 223016"/>
                <a:gd name="connsiteY0" fmla="*/ 868561 h 869227"/>
                <a:gd name="connsiteX1" fmla="*/ 0 w 223016"/>
                <a:gd name="connsiteY1" fmla="*/ 15415 h 869227"/>
                <a:gd name="connsiteX2" fmla="*/ 15844 w 223016"/>
                <a:gd name="connsiteY2" fmla="*/ 2 h 869227"/>
                <a:gd name="connsiteX3" fmla="*/ 209627 w 223016"/>
                <a:gd name="connsiteY3" fmla="*/ 45 h 869227"/>
                <a:gd name="connsiteX4" fmla="*/ 222629 w 223016"/>
                <a:gd name="connsiteY4" fmla="*/ 13133 h 869227"/>
                <a:gd name="connsiteX5" fmla="*/ 222414 w 223016"/>
                <a:gd name="connsiteY5" fmla="*/ 850048 h 869227"/>
                <a:gd name="connsiteX6" fmla="*/ 223016 w 223016"/>
                <a:gd name="connsiteY6" fmla="*/ 866236 h 869227"/>
                <a:gd name="connsiteX7" fmla="*/ 222844 w 223016"/>
                <a:gd name="connsiteY7" fmla="*/ 868475 h 869227"/>
                <a:gd name="connsiteX8" fmla="*/ 207646 w 223016"/>
                <a:gd name="connsiteY8" fmla="*/ 864944 h 869227"/>
                <a:gd name="connsiteX9" fmla="*/ 13217 w 223016"/>
                <a:gd name="connsiteY9" fmla="*/ 865806 h 869227"/>
                <a:gd name="connsiteX10" fmla="*/ 301 w 223016"/>
                <a:gd name="connsiteY10" fmla="*/ 868561 h 86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016" h="869227">
                  <a:moveTo>
                    <a:pt x="301" y="868561"/>
                  </a:moveTo>
                  <a:cubicBezTo>
                    <a:pt x="344" y="584193"/>
                    <a:pt x="474" y="299783"/>
                    <a:pt x="0" y="15415"/>
                  </a:cubicBezTo>
                  <a:cubicBezTo>
                    <a:pt x="0" y="2241"/>
                    <a:pt x="3703" y="-84"/>
                    <a:pt x="15844" y="2"/>
                  </a:cubicBezTo>
                  <a:cubicBezTo>
                    <a:pt x="80424" y="605"/>
                    <a:pt x="145047" y="519"/>
                    <a:pt x="209627" y="45"/>
                  </a:cubicBezTo>
                  <a:cubicBezTo>
                    <a:pt x="220003" y="-41"/>
                    <a:pt x="222672" y="2757"/>
                    <a:pt x="222629" y="13133"/>
                  </a:cubicBezTo>
                  <a:cubicBezTo>
                    <a:pt x="222328" y="292119"/>
                    <a:pt x="222371" y="571062"/>
                    <a:pt x="222414" y="850048"/>
                  </a:cubicBezTo>
                  <a:cubicBezTo>
                    <a:pt x="222414" y="855430"/>
                    <a:pt x="222801" y="860854"/>
                    <a:pt x="223016" y="866236"/>
                  </a:cubicBezTo>
                  <a:cubicBezTo>
                    <a:pt x="222973" y="866968"/>
                    <a:pt x="222887" y="867743"/>
                    <a:pt x="222844" y="868475"/>
                  </a:cubicBezTo>
                  <a:cubicBezTo>
                    <a:pt x="216946" y="870843"/>
                    <a:pt x="212425" y="867054"/>
                    <a:pt x="207646" y="864944"/>
                  </a:cubicBezTo>
                  <a:cubicBezTo>
                    <a:pt x="142679" y="836185"/>
                    <a:pt x="77927" y="836357"/>
                    <a:pt x="13217" y="865806"/>
                  </a:cubicBezTo>
                  <a:cubicBezTo>
                    <a:pt x="9213" y="867657"/>
                    <a:pt x="5209" y="870369"/>
                    <a:pt x="301" y="868561"/>
                  </a:cubicBezTo>
                  <a:close/>
                </a:path>
              </a:pathLst>
            </a:custGeom>
            <a:solidFill>
              <a:schemeClr val="accent1"/>
            </a:solidFill>
            <a:ln w="4295" cap="flat">
              <a:noFill/>
              <a:prstDash val="solid"/>
              <a:miter/>
            </a:ln>
          </p:spPr>
          <p:txBody>
            <a:bodyPr rtlCol="0" anchor="ctr"/>
            <a:lstStyle/>
            <a:p>
              <a:endParaRPr lang="en-US"/>
            </a:p>
          </p:txBody>
        </p:sp>
        <p:sp>
          <p:nvSpPr>
            <p:cNvPr id="25" name="Freeform: Shape 6">
              <a:extLst>
                <a:ext uri="{FF2B5EF4-FFF2-40B4-BE49-F238E27FC236}">
                  <a16:creationId xmlns:a16="http://schemas.microsoft.com/office/drawing/2014/main" id="{DBA73E55-A277-43D6-BA8B-8B792C86F42F}"/>
                </a:ext>
              </a:extLst>
            </p:cNvPr>
            <p:cNvSpPr/>
            <p:nvPr/>
          </p:nvSpPr>
          <p:spPr>
            <a:xfrm>
              <a:off x="8442024" y="3420781"/>
              <a:ext cx="593431" cy="963961"/>
            </a:xfrm>
            <a:custGeom>
              <a:avLst/>
              <a:gdLst>
                <a:gd name="connsiteX0" fmla="*/ 593414 w 593431"/>
                <a:gd name="connsiteY0" fmla="*/ 121 h 963961"/>
                <a:gd name="connsiteX1" fmla="*/ 593371 w 593431"/>
                <a:gd name="connsiteY1" fmla="*/ 188695 h 963961"/>
                <a:gd name="connsiteX2" fmla="*/ 592381 w 593431"/>
                <a:gd name="connsiteY2" fmla="*/ 194851 h 963961"/>
                <a:gd name="connsiteX3" fmla="*/ 465158 w 593431"/>
                <a:gd name="connsiteY3" fmla="*/ 325131 h 963961"/>
                <a:gd name="connsiteX4" fmla="*/ 365016 w 593431"/>
                <a:gd name="connsiteY4" fmla="*/ 576950 h 963961"/>
                <a:gd name="connsiteX5" fmla="*/ 326526 w 593431"/>
                <a:gd name="connsiteY5" fmla="*/ 715108 h 963961"/>
                <a:gd name="connsiteX6" fmla="*/ 109322 w 593431"/>
                <a:gd name="connsiteY6" fmla="*/ 957197 h 963961"/>
                <a:gd name="connsiteX7" fmla="*/ 99936 w 593431"/>
                <a:gd name="connsiteY7" fmla="*/ 963225 h 963961"/>
                <a:gd name="connsiteX8" fmla="*/ 91239 w 593431"/>
                <a:gd name="connsiteY8" fmla="*/ 956207 h 963961"/>
                <a:gd name="connsiteX9" fmla="*/ 82370 w 593431"/>
                <a:gd name="connsiteY9" fmla="*/ 927577 h 963961"/>
                <a:gd name="connsiteX10" fmla="*/ 8318 w 593431"/>
                <a:gd name="connsiteY10" fmla="*/ 819599 h 963961"/>
                <a:gd name="connsiteX11" fmla="*/ 52 w 593431"/>
                <a:gd name="connsiteY11" fmla="*/ 808147 h 963961"/>
                <a:gd name="connsiteX12" fmla="*/ 205331 w 593431"/>
                <a:gd name="connsiteY12" fmla="*/ 523392 h 963961"/>
                <a:gd name="connsiteX13" fmla="*/ 250924 w 593431"/>
                <a:gd name="connsiteY13" fmla="*/ 346959 h 963961"/>
                <a:gd name="connsiteX14" fmla="*/ 414096 w 593431"/>
                <a:gd name="connsiteY14" fmla="*/ 102373 h 963961"/>
                <a:gd name="connsiteX15" fmla="*/ 593414 w 593431"/>
                <a:gd name="connsiteY15" fmla="*/ 121 h 963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3431" h="963961">
                  <a:moveTo>
                    <a:pt x="593414" y="121"/>
                  </a:moveTo>
                  <a:cubicBezTo>
                    <a:pt x="593457" y="62979"/>
                    <a:pt x="593414" y="125837"/>
                    <a:pt x="593371" y="188695"/>
                  </a:cubicBezTo>
                  <a:cubicBezTo>
                    <a:pt x="593371" y="190761"/>
                    <a:pt x="592725" y="192785"/>
                    <a:pt x="592381" y="194851"/>
                  </a:cubicBezTo>
                  <a:cubicBezTo>
                    <a:pt x="539210" y="227744"/>
                    <a:pt x="498266" y="272735"/>
                    <a:pt x="465158" y="325131"/>
                  </a:cubicBezTo>
                  <a:cubicBezTo>
                    <a:pt x="416077" y="402756"/>
                    <a:pt x="387920" y="488820"/>
                    <a:pt x="365016" y="576950"/>
                  </a:cubicBezTo>
                  <a:cubicBezTo>
                    <a:pt x="353004" y="623232"/>
                    <a:pt x="345211" y="670634"/>
                    <a:pt x="326526" y="715108"/>
                  </a:cubicBezTo>
                  <a:cubicBezTo>
                    <a:pt x="282052" y="820977"/>
                    <a:pt x="207010" y="899248"/>
                    <a:pt x="109322" y="957197"/>
                  </a:cubicBezTo>
                  <a:cubicBezTo>
                    <a:pt x="106136" y="959092"/>
                    <a:pt x="103036" y="961201"/>
                    <a:pt x="99936" y="963225"/>
                  </a:cubicBezTo>
                  <a:cubicBezTo>
                    <a:pt x="92875" y="966066"/>
                    <a:pt x="92660" y="960039"/>
                    <a:pt x="91239" y="956207"/>
                  </a:cubicBezTo>
                  <a:cubicBezTo>
                    <a:pt x="87752" y="946865"/>
                    <a:pt x="85685" y="937049"/>
                    <a:pt x="82370" y="927577"/>
                  </a:cubicBezTo>
                  <a:cubicBezTo>
                    <a:pt x="67431" y="884825"/>
                    <a:pt x="41340" y="849865"/>
                    <a:pt x="8318" y="819599"/>
                  </a:cubicBezTo>
                  <a:cubicBezTo>
                    <a:pt x="4917" y="816499"/>
                    <a:pt x="-594" y="814389"/>
                    <a:pt x="52" y="808147"/>
                  </a:cubicBezTo>
                  <a:cubicBezTo>
                    <a:pt x="108030" y="741758"/>
                    <a:pt x="170543" y="642693"/>
                    <a:pt x="205331" y="523392"/>
                  </a:cubicBezTo>
                  <a:cubicBezTo>
                    <a:pt x="222380" y="465054"/>
                    <a:pt x="235382" y="405684"/>
                    <a:pt x="250924" y="346959"/>
                  </a:cubicBezTo>
                  <a:cubicBezTo>
                    <a:pt x="277445" y="246645"/>
                    <a:pt x="338624" y="169708"/>
                    <a:pt x="414096" y="102373"/>
                  </a:cubicBezTo>
                  <a:cubicBezTo>
                    <a:pt x="466406" y="55703"/>
                    <a:pt x="593414" y="-3022"/>
                    <a:pt x="593414" y="121"/>
                  </a:cubicBezTo>
                  <a:close/>
                </a:path>
              </a:pathLst>
            </a:custGeom>
            <a:solidFill>
              <a:schemeClr val="accent1"/>
            </a:solidFill>
            <a:ln w="4295" cap="flat">
              <a:noFill/>
              <a:prstDash val="solid"/>
              <a:miter/>
            </a:ln>
          </p:spPr>
          <p:txBody>
            <a:bodyPr rtlCol="0" anchor="ctr"/>
            <a:lstStyle/>
            <a:p>
              <a:endParaRPr lang="en-US"/>
            </a:p>
          </p:txBody>
        </p:sp>
        <p:sp>
          <p:nvSpPr>
            <p:cNvPr id="26" name="Freeform: Shape 7">
              <a:extLst>
                <a:ext uri="{FF2B5EF4-FFF2-40B4-BE49-F238E27FC236}">
                  <a16:creationId xmlns:a16="http://schemas.microsoft.com/office/drawing/2014/main" id="{5ED813BE-0B77-4A23-B48C-45770B6CBED2}"/>
                </a:ext>
              </a:extLst>
            </p:cNvPr>
            <p:cNvSpPr/>
            <p:nvPr/>
          </p:nvSpPr>
          <p:spPr>
            <a:xfrm>
              <a:off x="10292597" y="3410913"/>
              <a:ext cx="576395" cy="965590"/>
            </a:xfrm>
            <a:custGeom>
              <a:avLst/>
              <a:gdLst>
                <a:gd name="connsiteX0" fmla="*/ 0 w 576395"/>
                <a:gd name="connsiteY0" fmla="*/ 207431 h 965590"/>
                <a:gd name="connsiteX1" fmla="*/ 43 w 576395"/>
                <a:gd name="connsiteY1" fmla="*/ 0 h 965590"/>
                <a:gd name="connsiteX2" fmla="*/ 283980 w 576395"/>
                <a:gd name="connsiteY2" fmla="*/ 246868 h 965590"/>
                <a:gd name="connsiteX3" fmla="*/ 334611 w 576395"/>
                <a:gd name="connsiteY3" fmla="*/ 381840 h 965590"/>
                <a:gd name="connsiteX4" fmla="*/ 387911 w 576395"/>
                <a:gd name="connsiteY4" fmla="*/ 573988 h 965590"/>
                <a:gd name="connsiteX5" fmla="*/ 564387 w 576395"/>
                <a:gd name="connsiteY5" fmla="*/ 801740 h 965590"/>
                <a:gd name="connsiteX6" fmla="*/ 575064 w 576395"/>
                <a:gd name="connsiteY6" fmla="*/ 807983 h 965590"/>
                <a:gd name="connsiteX7" fmla="*/ 570371 w 576395"/>
                <a:gd name="connsiteY7" fmla="*/ 820296 h 965590"/>
                <a:gd name="connsiteX8" fmla="*/ 486460 w 576395"/>
                <a:gd name="connsiteY8" fmla="*/ 955742 h 965590"/>
                <a:gd name="connsiteX9" fmla="*/ 477720 w 576395"/>
                <a:gd name="connsiteY9" fmla="*/ 965558 h 965590"/>
                <a:gd name="connsiteX10" fmla="*/ 365351 w 576395"/>
                <a:gd name="connsiteY10" fmla="*/ 882896 h 965590"/>
                <a:gd name="connsiteX11" fmla="*/ 222328 w 576395"/>
                <a:gd name="connsiteY11" fmla="*/ 623757 h 965590"/>
                <a:gd name="connsiteX12" fmla="*/ 134843 w 576395"/>
                <a:gd name="connsiteY12" fmla="*/ 367030 h 965590"/>
                <a:gd name="connsiteX13" fmla="*/ 16231 w 576395"/>
                <a:gd name="connsiteY13" fmla="*/ 219013 h 965590"/>
                <a:gd name="connsiteX14" fmla="*/ 0 w 576395"/>
                <a:gd name="connsiteY14" fmla="*/ 207431 h 96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6395" h="965590">
                  <a:moveTo>
                    <a:pt x="0" y="207431"/>
                  </a:moveTo>
                  <a:cubicBezTo>
                    <a:pt x="0" y="138288"/>
                    <a:pt x="43" y="69144"/>
                    <a:pt x="43" y="0"/>
                  </a:cubicBezTo>
                  <a:cubicBezTo>
                    <a:pt x="119129" y="54118"/>
                    <a:pt x="214621" y="135618"/>
                    <a:pt x="283980" y="246868"/>
                  </a:cubicBezTo>
                  <a:cubicBezTo>
                    <a:pt x="309812" y="288286"/>
                    <a:pt x="322599" y="335041"/>
                    <a:pt x="334611" y="381840"/>
                  </a:cubicBezTo>
                  <a:cubicBezTo>
                    <a:pt x="351101" y="446248"/>
                    <a:pt x="364705" y="511431"/>
                    <a:pt x="387911" y="573988"/>
                  </a:cubicBezTo>
                  <a:cubicBezTo>
                    <a:pt x="422914" y="668404"/>
                    <a:pt x="479443" y="746072"/>
                    <a:pt x="564387" y="801740"/>
                  </a:cubicBezTo>
                  <a:cubicBezTo>
                    <a:pt x="567831" y="803979"/>
                    <a:pt x="571491" y="805916"/>
                    <a:pt x="575064" y="807983"/>
                  </a:cubicBezTo>
                  <a:cubicBezTo>
                    <a:pt x="578767" y="814053"/>
                    <a:pt x="573945" y="817282"/>
                    <a:pt x="570371" y="820296"/>
                  </a:cubicBezTo>
                  <a:cubicBezTo>
                    <a:pt x="527619" y="856289"/>
                    <a:pt x="500883" y="902183"/>
                    <a:pt x="486460" y="955742"/>
                  </a:cubicBezTo>
                  <a:cubicBezTo>
                    <a:pt x="485255" y="960263"/>
                    <a:pt x="484824" y="966075"/>
                    <a:pt x="477720" y="965558"/>
                  </a:cubicBezTo>
                  <a:cubicBezTo>
                    <a:pt x="437595" y="941620"/>
                    <a:pt x="399363" y="915186"/>
                    <a:pt x="365351" y="882896"/>
                  </a:cubicBezTo>
                  <a:cubicBezTo>
                    <a:pt x="290266" y="811642"/>
                    <a:pt x="243811" y="725105"/>
                    <a:pt x="222328" y="623757"/>
                  </a:cubicBezTo>
                  <a:cubicBezTo>
                    <a:pt x="203513" y="534852"/>
                    <a:pt x="177294" y="448013"/>
                    <a:pt x="134843" y="367030"/>
                  </a:cubicBezTo>
                  <a:cubicBezTo>
                    <a:pt x="104964" y="310027"/>
                    <a:pt x="67077" y="259224"/>
                    <a:pt x="16231" y="219013"/>
                  </a:cubicBezTo>
                  <a:cubicBezTo>
                    <a:pt x="10979" y="214879"/>
                    <a:pt x="5382" y="211263"/>
                    <a:pt x="0" y="207431"/>
                  </a:cubicBezTo>
                  <a:close/>
                </a:path>
              </a:pathLst>
            </a:custGeom>
            <a:solidFill>
              <a:schemeClr val="accent1"/>
            </a:solidFill>
            <a:ln w="4295" cap="flat">
              <a:noFill/>
              <a:prstDash val="solid"/>
              <a:miter/>
            </a:ln>
          </p:spPr>
          <p:txBody>
            <a:bodyPr rtlCol="0" anchor="ctr"/>
            <a:lstStyle/>
            <a:p>
              <a:endParaRPr lang="en-US"/>
            </a:p>
          </p:txBody>
        </p:sp>
        <p:sp>
          <p:nvSpPr>
            <p:cNvPr id="27" name="Freeform: Shape 8">
              <a:extLst>
                <a:ext uri="{FF2B5EF4-FFF2-40B4-BE49-F238E27FC236}">
                  <a16:creationId xmlns:a16="http://schemas.microsoft.com/office/drawing/2014/main" id="{746BC024-360E-4D01-A615-51F3CE9A98DA}"/>
                </a:ext>
              </a:extLst>
            </p:cNvPr>
            <p:cNvSpPr/>
            <p:nvPr/>
          </p:nvSpPr>
          <p:spPr>
            <a:xfrm>
              <a:off x="8032381" y="4176228"/>
              <a:ext cx="509536" cy="517659"/>
            </a:xfrm>
            <a:custGeom>
              <a:avLst/>
              <a:gdLst>
                <a:gd name="connsiteX0" fmla="*/ 409653 w 509536"/>
                <a:gd name="connsiteY0" fmla="*/ 52699 h 517659"/>
                <a:gd name="connsiteX1" fmla="*/ 504026 w 509536"/>
                <a:gd name="connsiteY1" fmla="*/ 201492 h 517659"/>
                <a:gd name="connsiteX2" fmla="*/ 509537 w 509536"/>
                <a:gd name="connsiteY2" fmla="*/ 207778 h 517659"/>
                <a:gd name="connsiteX3" fmla="*/ 506179 w 509536"/>
                <a:gd name="connsiteY3" fmla="*/ 227152 h 517659"/>
                <a:gd name="connsiteX4" fmla="*/ 506394 w 509536"/>
                <a:gd name="connsiteY4" fmla="*/ 290440 h 517659"/>
                <a:gd name="connsiteX5" fmla="*/ 494425 w 509536"/>
                <a:gd name="connsiteY5" fmla="*/ 348175 h 517659"/>
                <a:gd name="connsiteX6" fmla="*/ 454385 w 509536"/>
                <a:gd name="connsiteY6" fmla="*/ 420892 h 517659"/>
                <a:gd name="connsiteX7" fmla="*/ 301417 w 509536"/>
                <a:gd name="connsiteY7" fmla="*/ 514533 h 517659"/>
                <a:gd name="connsiteX8" fmla="*/ 224997 w 509536"/>
                <a:gd name="connsiteY8" fmla="*/ 516040 h 517659"/>
                <a:gd name="connsiteX9" fmla="*/ 337495 w 509536"/>
                <a:gd name="connsiteY9" fmla="*/ 376203 h 517659"/>
                <a:gd name="connsiteX10" fmla="*/ 292246 w 509536"/>
                <a:gd name="connsiteY10" fmla="*/ 201018 h 517659"/>
                <a:gd name="connsiteX11" fmla="*/ 201920 w 509536"/>
                <a:gd name="connsiteY11" fmla="*/ 142983 h 517659"/>
                <a:gd name="connsiteX12" fmla="*/ 97042 w 509536"/>
                <a:gd name="connsiteY12" fmla="*/ 138720 h 517659"/>
                <a:gd name="connsiteX13" fmla="*/ 0 w 509536"/>
                <a:gd name="connsiteY13" fmla="*/ 189308 h 517659"/>
                <a:gd name="connsiteX14" fmla="*/ 41719 w 509536"/>
                <a:gd name="connsiteY14" fmla="*/ 102082 h 517659"/>
                <a:gd name="connsiteX15" fmla="*/ 107590 w 509536"/>
                <a:gd name="connsiteY15" fmla="*/ 41376 h 517659"/>
                <a:gd name="connsiteX16" fmla="*/ 212598 w 509536"/>
                <a:gd name="connsiteY16" fmla="*/ 2671 h 517659"/>
                <a:gd name="connsiteX17" fmla="*/ 273088 w 509536"/>
                <a:gd name="connsiteY17" fmla="*/ 648 h 517659"/>
                <a:gd name="connsiteX18" fmla="*/ 391571 w 509536"/>
                <a:gd name="connsiteY18" fmla="*/ 41979 h 517659"/>
                <a:gd name="connsiteX19" fmla="*/ 409653 w 509536"/>
                <a:gd name="connsiteY19" fmla="*/ 52699 h 51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536" h="517659">
                  <a:moveTo>
                    <a:pt x="409653" y="52699"/>
                  </a:moveTo>
                  <a:cubicBezTo>
                    <a:pt x="457356" y="91964"/>
                    <a:pt x="489732" y="141002"/>
                    <a:pt x="504026" y="201492"/>
                  </a:cubicBezTo>
                  <a:cubicBezTo>
                    <a:pt x="504801" y="204721"/>
                    <a:pt x="504543" y="208423"/>
                    <a:pt x="509537" y="207778"/>
                  </a:cubicBezTo>
                  <a:cubicBezTo>
                    <a:pt x="502864" y="213159"/>
                    <a:pt x="505102" y="222416"/>
                    <a:pt x="506179" y="227152"/>
                  </a:cubicBezTo>
                  <a:cubicBezTo>
                    <a:pt x="510871" y="248549"/>
                    <a:pt x="508504" y="269000"/>
                    <a:pt x="506394" y="290440"/>
                  </a:cubicBezTo>
                  <a:cubicBezTo>
                    <a:pt x="504456" y="310460"/>
                    <a:pt x="500969" y="329619"/>
                    <a:pt x="494425" y="348175"/>
                  </a:cubicBezTo>
                  <a:cubicBezTo>
                    <a:pt x="485169" y="374523"/>
                    <a:pt x="472855" y="400097"/>
                    <a:pt x="454385" y="420892"/>
                  </a:cubicBezTo>
                  <a:cubicBezTo>
                    <a:pt x="413097" y="467346"/>
                    <a:pt x="364404" y="502822"/>
                    <a:pt x="301417" y="514533"/>
                  </a:cubicBezTo>
                  <a:cubicBezTo>
                    <a:pt x="276231" y="519226"/>
                    <a:pt x="251087" y="517676"/>
                    <a:pt x="224997" y="516040"/>
                  </a:cubicBezTo>
                  <a:cubicBezTo>
                    <a:pt x="285918" y="487539"/>
                    <a:pt x="321394" y="437597"/>
                    <a:pt x="337495" y="376203"/>
                  </a:cubicBezTo>
                  <a:cubicBezTo>
                    <a:pt x="354502" y="311364"/>
                    <a:pt x="332415" y="251994"/>
                    <a:pt x="292246" y="201018"/>
                  </a:cubicBezTo>
                  <a:cubicBezTo>
                    <a:pt x="269686" y="172345"/>
                    <a:pt x="237396" y="153961"/>
                    <a:pt x="201920" y="142983"/>
                  </a:cubicBezTo>
                  <a:cubicBezTo>
                    <a:pt x="167392" y="132305"/>
                    <a:pt x="132604" y="129248"/>
                    <a:pt x="97042" y="138720"/>
                  </a:cubicBezTo>
                  <a:cubicBezTo>
                    <a:pt x="62470" y="147890"/>
                    <a:pt x="36595" y="160764"/>
                    <a:pt x="0" y="189308"/>
                  </a:cubicBezTo>
                  <a:cubicBezTo>
                    <a:pt x="7793" y="156372"/>
                    <a:pt x="22216" y="127871"/>
                    <a:pt x="41719" y="102082"/>
                  </a:cubicBezTo>
                  <a:cubicBezTo>
                    <a:pt x="59973" y="78015"/>
                    <a:pt x="81715" y="57177"/>
                    <a:pt x="107590" y="41376"/>
                  </a:cubicBezTo>
                  <a:cubicBezTo>
                    <a:pt x="139967" y="21615"/>
                    <a:pt x="173893" y="7149"/>
                    <a:pt x="212598" y="2671"/>
                  </a:cubicBezTo>
                  <a:cubicBezTo>
                    <a:pt x="232962" y="347"/>
                    <a:pt x="253240" y="-816"/>
                    <a:pt x="273088" y="648"/>
                  </a:cubicBezTo>
                  <a:cubicBezTo>
                    <a:pt x="315883" y="3791"/>
                    <a:pt x="355793" y="17439"/>
                    <a:pt x="391571" y="41979"/>
                  </a:cubicBezTo>
                  <a:cubicBezTo>
                    <a:pt x="397340" y="45940"/>
                    <a:pt x="403625" y="49126"/>
                    <a:pt x="409653" y="52699"/>
                  </a:cubicBezTo>
                  <a:close/>
                </a:path>
              </a:pathLst>
            </a:custGeom>
            <a:solidFill>
              <a:schemeClr val="bg1">
                <a:lumMod val="85000"/>
              </a:schemeClr>
            </a:solidFill>
            <a:ln w="4295" cap="flat">
              <a:noFill/>
              <a:prstDash val="solid"/>
              <a:miter/>
            </a:ln>
          </p:spPr>
          <p:txBody>
            <a:bodyPr rtlCol="0" anchor="ctr"/>
            <a:lstStyle/>
            <a:p>
              <a:endParaRPr lang="en-US" dirty="0"/>
            </a:p>
          </p:txBody>
        </p:sp>
        <p:sp>
          <p:nvSpPr>
            <p:cNvPr id="28" name="Freeform: Shape 9">
              <a:extLst>
                <a:ext uri="{FF2B5EF4-FFF2-40B4-BE49-F238E27FC236}">
                  <a16:creationId xmlns:a16="http://schemas.microsoft.com/office/drawing/2014/main" id="{77DCD52B-C140-4FE4-9116-F21D57C6D220}"/>
                </a:ext>
              </a:extLst>
            </p:cNvPr>
            <p:cNvSpPr/>
            <p:nvPr/>
          </p:nvSpPr>
          <p:spPr>
            <a:xfrm>
              <a:off x="10770274" y="4169137"/>
              <a:ext cx="506204" cy="517534"/>
            </a:xfrm>
            <a:custGeom>
              <a:avLst/>
              <a:gdLst>
                <a:gd name="connsiteX0" fmla="*/ 0 w 506204"/>
                <a:gd name="connsiteY0" fmla="*/ 207335 h 517534"/>
                <a:gd name="connsiteX1" fmla="*/ 5123 w 506204"/>
                <a:gd name="connsiteY1" fmla="*/ 199930 h 517534"/>
                <a:gd name="connsiteX2" fmla="*/ 91876 w 506204"/>
                <a:gd name="connsiteY2" fmla="*/ 58370 h 517534"/>
                <a:gd name="connsiteX3" fmla="*/ 97387 w 506204"/>
                <a:gd name="connsiteY3" fmla="*/ 49802 h 517534"/>
                <a:gd name="connsiteX4" fmla="*/ 110776 w 506204"/>
                <a:gd name="connsiteY4" fmla="*/ 45971 h 517534"/>
                <a:gd name="connsiteX5" fmla="*/ 226245 w 506204"/>
                <a:gd name="connsiteY5" fmla="*/ 937 h 517534"/>
                <a:gd name="connsiteX6" fmla="*/ 277781 w 506204"/>
                <a:gd name="connsiteY6" fmla="*/ 636 h 517534"/>
                <a:gd name="connsiteX7" fmla="*/ 355234 w 506204"/>
                <a:gd name="connsiteY7" fmla="*/ 17168 h 517534"/>
                <a:gd name="connsiteX8" fmla="*/ 425970 w 506204"/>
                <a:gd name="connsiteY8" fmla="*/ 59748 h 517534"/>
                <a:gd name="connsiteX9" fmla="*/ 502089 w 506204"/>
                <a:gd name="connsiteY9" fmla="*/ 166090 h 517534"/>
                <a:gd name="connsiteX10" fmla="*/ 503036 w 506204"/>
                <a:gd name="connsiteY10" fmla="*/ 168372 h 517534"/>
                <a:gd name="connsiteX11" fmla="*/ 504930 w 506204"/>
                <a:gd name="connsiteY11" fmla="*/ 183699 h 517534"/>
                <a:gd name="connsiteX12" fmla="*/ 490852 w 506204"/>
                <a:gd name="connsiteY12" fmla="*/ 176767 h 517534"/>
                <a:gd name="connsiteX13" fmla="*/ 387567 w 506204"/>
                <a:gd name="connsiteY13" fmla="*/ 134359 h 517534"/>
                <a:gd name="connsiteX14" fmla="*/ 248289 w 506204"/>
                <a:gd name="connsiteY14" fmla="*/ 173021 h 517534"/>
                <a:gd name="connsiteX15" fmla="*/ 169932 w 506204"/>
                <a:gd name="connsiteY15" fmla="*/ 301837 h 517534"/>
                <a:gd name="connsiteX16" fmla="*/ 211607 w 506204"/>
                <a:gd name="connsiteY16" fmla="*/ 455710 h 517534"/>
                <a:gd name="connsiteX17" fmla="*/ 282818 w 506204"/>
                <a:gd name="connsiteY17" fmla="*/ 512885 h 517534"/>
                <a:gd name="connsiteX18" fmla="*/ 287597 w 506204"/>
                <a:gd name="connsiteY18" fmla="*/ 517534 h 517534"/>
                <a:gd name="connsiteX19" fmla="*/ 220562 w 506204"/>
                <a:gd name="connsiteY19" fmla="*/ 515468 h 517534"/>
                <a:gd name="connsiteX20" fmla="*/ 113790 w 506204"/>
                <a:gd name="connsiteY20" fmla="*/ 474352 h 517534"/>
                <a:gd name="connsiteX21" fmla="*/ 83050 w 506204"/>
                <a:gd name="connsiteY21" fmla="*/ 448089 h 517534"/>
                <a:gd name="connsiteX22" fmla="*/ 38361 w 506204"/>
                <a:gd name="connsiteY22" fmla="*/ 397028 h 517534"/>
                <a:gd name="connsiteX23" fmla="*/ 2411 w 506204"/>
                <a:gd name="connsiteY23" fmla="*/ 295809 h 517534"/>
                <a:gd name="connsiteX24" fmla="*/ 2411 w 506204"/>
                <a:gd name="connsiteY24" fmla="*/ 222016 h 517534"/>
                <a:gd name="connsiteX25" fmla="*/ 0 w 506204"/>
                <a:gd name="connsiteY25" fmla="*/ 207335 h 51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06204" h="517534">
                  <a:moveTo>
                    <a:pt x="0" y="207335"/>
                  </a:moveTo>
                  <a:cubicBezTo>
                    <a:pt x="4477" y="206775"/>
                    <a:pt x="4348" y="203116"/>
                    <a:pt x="5123" y="199930"/>
                  </a:cubicBezTo>
                  <a:cubicBezTo>
                    <a:pt x="18599" y="143271"/>
                    <a:pt x="47488" y="96085"/>
                    <a:pt x="91876" y="58370"/>
                  </a:cubicBezTo>
                  <a:cubicBezTo>
                    <a:pt x="94459" y="56175"/>
                    <a:pt x="98980" y="54840"/>
                    <a:pt x="97387" y="49802"/>
                  </a:cubicBezTo>
                  <a:cubicBezTo>
                    <a:pt x="103027" y="52816"/>
                    <a:pt x="107633" y="48468"/>
                    <a:pt x="110776" y="45971"/>
                  </a:cubicBezTo>
                  <a:cubicBezTo>
                    <a:pt x="144660" y="18933"/>
                    <a:pt x="184355" y="5587"/>
                    <a:pt x="226245" y="937"/>
                  </a:cubicBezTo>
                  <a:cubicBezTo>
                    <a:pt x="242692" y="-871"/>
                    <a:pt x="260688" y="463"/>
                    <a:pt x="277781" y="636"/>
                  </a:cubicBezTo>
                  <a:cubicBezTo>
                    <a:pt x="305292" y="894"/>
                    <a:pt x="330435" y="7653"/>
                    <a:pt x="355234" y="17168"/>
                  </a:cubicBezTo>
                  <a:cubicBezTo>
                    <a:pt x="381238" y="27113"/>
                    <a:pt x="404099" y="42096"/>
                    <a:pt x="425970" y="59748"/>
                  </a:cubicBezTo>
                  <a:cubicBezTo>
                    <a:pt x="461532" y="88421"/>
                    <a:pt x="486245" y="123811"/>
                    <a:pt x="502089" y="166090"/>
                  </a:cubicBezTo>
                  <a:cubicBezTo>
                    <a:pt x="502390" y="166865"/>
                    <a:pt x="502950" y="167597"/>
                    <a:pt x="503036" y="168372"/>
                  </a:cubicBezTo>
                  <a:cubicBezTo>
                    <a:pt x="503596" y="173667"/>
                    <a:pt x="508461" y="181072"/>
                    <a:pt x="504930" y="183699"/>
                  </a:cubicBezTo>
                  <a:cubicBezTo>
                    <a:pt x="499075" y="188047"/>
                    <a:pt x="495200" y="180168"/>
                    <a:pt x="490852" y="176767"/>
                  </a:cubicBezTo>
                  <a:cubicBezTo>
                    <a:pt x="460413" y="152915"/>
                    <a:pt x="426272" y="139267"/>
                    <a:pt x="387567" y="134359"/>
                  </a:cubicBezTo>
                  <a:cubicBezTo>
                    <a:pt x="335214" y="127729"/>
                    <a:pt x="289448" y="142540"/>
                    <a:pt x="248289" y="173021"/>
                  </a:cubicBezTo>
                  <a:cubicBezTo>
                    <a:pt x="204977" y="205096"/>
                    <a:pt x="179705" y="248838"/>
                    <a:pt x="169932" y="301837"/>
                  </a:cubicBezTo>
                  <a:cubicBezTo>
                    <a:pt x="159211" y="359873"/>
                    <a:pt x="176820" y="409987"/>
                    <a:pt x="211607" y="455710"/>
                  </a:cubicBezTo>
                  <a:cubicBezTo>
                    <a:pt x="230637" y="480767"/>
                    <a:pt x="254532" y="499452"/>
                    <a:pt x="282818" y="512885"/>
                  </a:cubicBezTo>
                  <a:cubicBezTo>
                    <a:pt x="284583" y="513703"/>
                    <a:pt x="286176" y="514865"/>
                    <a:pt x="287597" y="517534"/>
                  </a:cubicBezTo>
                  <a:cubicBezTo>
                    <a:pt x="265381" y="510388"/>
                    <a:pt x="243381" y="519127"/>
                    <a:pt x="220562" y="515468"/>
                  </a:cubicBezTo>
                  <a:cubicBezTo>
                    <a:pt x="181513" y="509225"/>
                    <a:pt x="146468" y="495448"/>
                    <a:pt x="113790" y="474352"/>
                  </a:cubicBezTo>
                  <a:cubicBezTo>
                    <a:pt x="102424" y="466990"/>
                    <a:pt x="93469" y="456399"/>
                    <a:pt x="83050" y="448089"/>
                  </a:cubicBezTo>
                  <a:cubicBezTo>
                    <a:pt x="64838" y="433537"/>
                    <a:pt x="50243" y="416445"/>
                    <a:pt x="38361" y="397028"/>
                  </a:cubicBezTo>
                  <a:cubicBezTo>
                    <a:pt x="19331" y="365943"/>
                    <a:pt x="5898" y="332577"/>
                    <a:pt x="2411" y="295809"/>
                  </a:cubicBezTo>
                  <a:cubicBezTo>
                    <a:pt x="86" y="271226"/>
                    <a:pt x="861" y="246643"/>
                    <a:pt x="2411" y="222016"/>
                  </a:cubicBezTo>
                  <a:cubicBezTo>
                    <a:pt x="2755" y="216850"/>
                    <a:pt x="2928" y="211812"/>
                    <a:pt x="0" y="207335"/>
                  </a:cubicBezTo>
                  <a:close/>
                </a:path>
              </a:pathLst>
            </a:custGeom>
            <a:solidFill>
              <a:schemeClr val="bg1">
                <a:lumMod val="85000"/>
              </a:schemeClr>
            </a:solidFill>
            <a:ln w="4295" cap="flat">
              <a:noFill/>
              <a:prstDash val="solid"/>
              <a:miter/>
            </a:ln>
          </p:spPr>
          <p:txBody>
            <a:bodyPr rtlCol="0" anchor="ctr"/>
            <a:lstStyle/>
            <a:p>
              <a:endParaRPr lang="en-US"/>
            </a:p>
          </p:txBody>
        </p:sp>
        <p:sp>
          <p:nvSpPr>
            <p:cNvPr id="29" name="Freeform: Shape 10">
              <a:extLst>
                <a:ext uri="{FF2B5EF4-FFF2-40B4-BE49-F238E27FC236}">
                  <a16:creationId xmlns:a16="http://schemas.microsoft.com/office/drawing/2014/main" id="{8208ABD6-4EE6-47C1-B882-891F4FCAC483}"/>
                </a:ext>
              </a:extLst>
            </p:cNvPr>
            <p:cNvSpPr/>
            <p:nvPr/>
          </p:nvSpPr>
          <p:spPr>
            <a:xfrm>
              <a:off x="9702455" y="5577261"/>
              <a:ext cx="456249" cy="456251"/>
            </a:xfrm>
            <a:custGeom>
              <a:avLst/>
              <a:gdLst>
                <a:gd name="connsiteX0" fmla="*/ 117803 w 456249"/>
                <a:gd name="connsiteY0" fmla="*/ 27868 h 456251"/>
                <a:gd name="connsiteX1" fmla="*/ 218505 w 456249"/>
                <a:gd name="connsiteY1" fmla="*/ 142 h 456251"/>
                <a:gd name="connsiteX2" fmla="*/ 342542 w 456249"/>
                <a:gd name="connsiteY2" fmla="*/ 30322 h 456251"/>
                <a:gd name="connsiteX3" fmla="*/ 456246 w 456249"/>
                <a:gd name="connsiteY3" fmla="*/ 232673 h 456251"/>
                <a:gd name="connsiteX4" fmla="*/ 249030 w 456249"/>
                <a:gd name="connsiteY4" fmla="*/ 455603 h 456251"/>
                <a:gd name="connsiteX5" fmla="*/ 2894 w 456249"/>
                <a:gd name="connsiteY5" fmla="*/ 265393 h 456251"/>
                <a:gd name="connsiteX6" fmla="*/ 111561 w 456249"/>
                <a:gd name="connsiteY6" fmla="*/ 31958 h 456251"/>
                <a:gd name="connsiteX7" fmla="*/ 117803 w 456249"/>
                <a:gd name="connsiteY7" fmla="*/ 27868 h 45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249" h="456251">
                  <a:moveTo>
                    <a:pt x="117803" y="27868"/>
                  </a:moveTo>
                  <a:cubicBezTo>
                    <a:pt x="149534" y="11895"/>
                    <a:pt x="182556" y="1347"/>
                    <a:pt x="218505" y="142"/>
                  </a:cubicBezTo>
                  <a:cubicBezTo>
                    <a:pt x="262807" y="-1365"/>
                    <a:pt x="303880" y="9183"/>
                    <a:pt x="342542" y="30322"/>
                  </a:cubicBezTo>
                  <a:cubicBezTo>
                    <a:pt x="417326" y="77035"/>
                    <a:pt x="456677" y="144198"/>
                    <a:pt x="456246" y="232673"/>
                  </a:cubicBezTo>
                  <a:cubicBezTo>
                    <a:pt x="455686" y="347711"/>
                    <a:pt x="362260" y="447380"/>
                    <a:pt x="249030" y="455603"/>
                  </a:cubicBezTo>
                  <a:cubicBezTo>
                    <a:pt x="127447" y="464429"/>
                    <a:pt x="21105" y="382283"/>
                    <a:pt x="2894" y="265393"/>
                  </a:cubicBezTo>
                  <a:cubicBezTo>
                    <a:pt x="-11787" y="171365"/>
                    <a:pt x="30147" y="81254"/>
                    <a:pt x="111561" y="31958"/>
                  </a:cubicBezTo>
                  <a:cubicBezTo>
                    <a:pt x="113627" y="30624"/>
                    <a:pt x="115694" y="29203"/>
                    <a:pt x="117803" y="27868"/>
                  </a:cubicBezTo>
                  <a:close/>
                </a:path>
              </a:pathLst>
            </a:custGeom>
            <a:solidFill>
              <a:schemeClr val="tx1"/>
            </a:solidFill>
            <a:ln w="4295" cap="flat">
              <a:noFill/>
              <a:prstDash val="solid"/>
              <a:miter/>
            </a:ln>
          </p:spPr>
          <p:txBody>
            <a:bodyPr rtlCol="0" anchor="ctr"/>
            <a:lstStyle/>
            <a:p>
              <a:endParaRPr lang="en-US"/>
            </a:p>
          </p:txBody>
        </p:sp>
        <p:sp>
          <p:nvSpPr>
            <p:cNvPr id="30" name="Freeform: Shape 11">
              <a:extLst>
                <a:ext uri="{FF2B5EF4-FFF2-40B4-BE49-F238E27FC236}">
                  <a16:creationId xmlns:a16="http://schemas.microsoft.com/office/drawing/2014/main" id="{2EE2918C-BDF0-47AB-AD70-DFD0BCDE1F76}"/>
                </a:ext>
              </a:extLst>
            </p:cNvPr>
            <p:cNvSpPr/>
            <p:nvPr/>
          </p:nvSpPr>
          <p:spPr>
            <a:xfrm>
              <a:off x="9165129" y="5578768"/>
              <a:ext cx="456652" cy="456345"/>
            </a:xfrm>
            <a:custGeom>
              <a:avLst/>
              <a:gdLst>
                <a:gd name="connsiteX0" fmla="*/ 117221 w 456652"/>
                <a:gd name="connsiteY0" fmla="*/ 28815 h 456345"/>
                <a:gd name="connsiteX1" fmla="*/ 339850 w 456652"/>
                <a:gd name="connsiteY1" fmla="*/ 28729 h 456345"/>
                <a:gd name="connsiteX2" fmla="*/ 450411 w 456652"/>
                <a:gd name="connsiteY2" fmla="*/ 176488 h 456345"/>
                <a:gd name="connsiteX3" fmla="*/ 258091 w 456652"/>
                <a:gd name="connsiteY3" fmla="*/ 454527 h 456345"/>
                <a:gd name="connsiteX4" fmla="*/ 245 w 456652"/>
                <a:gd name="connsiteY4" fmla="*/ 218637 h 456345"/>
                <a:gd name="connsiteX5" fmla="*/ 99569 w 456652"/>
                <a:gd name="connsiteY5" fmla="*/ 39707 h 456345"/>
                <a:gd name="connsiteX6" fmla="*/ 117221 w 456652"/>
                <a:gd name="connsiteY6" fmla="*/ 28815 h 45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652" h="456345">
                  <a:moveTo>
                    <a:pt x="117221" y="28815"/>
                  </a:moveTo>
                  <a:cubicBezTo>
                    <a:pt x="191402" y="-10106"/>
                    <a:pt x="265626" y="-9072"/>
                    <a:pt x="339850" y="28729"/>
                  </a:cubicBezTo>
                  <a:cubicBezTo>
                    <a:pt x="396809" y="62913"/>
                    <a:pt x="434610" y="111391"/>
                    <a:pt x="450411" y="176488"/>
                  </a:cubicBezTo>
                  <a:cubicBezTo>
                    <a:pt x="481883" y="306337"/>
                    <a:pt x="390739" y="438166"/>
                    <a:pt x="258091" y="454527"/>
                  </a:cubicBezTo>
                  <a:cubicBezTo>
                    <a:pt x="116144" y="472049"/>
                    <a:pt x="-6213" y="360713"/>
                    <a:pt x="245" y="218637"/>
                  </a:cubicBezTo>
                  <a:cubicBezTo>
                    <a:pt x="3689" y="143121"/>
                    <a:pt x="37916" y="83492"/>
                    <a:pt x="99569" y="39707"/>
                  </a:cubicBezTo>
                  <a:cubicBezTo>
                    <a:pt x="104606" y="36134"/>
                    <a:pt x="116532" y="29245"/>
                    <a:pt x="117221" y="28815"/>
                  </a:cubicBezTo>
                  <a:close/>
                </a:path>
              </a:pathLst>
            </a:custGeom>
            <a:solidFill>
              <a:schemeClr val="tx1"/>
            </a:solidFill>
            <a:ln w="4295" cap="flat">
              <a:noFill/>
              <a:prstDash val="solid"/>
              <a:miter/>
            </a:ln>
          </p:spPr>
          <p:txBody>
            <a:bodyPr rtlCol="0" anchor="ctr"/>
            <a:lstStyle/>
            <a:p>
              <a:endParaRPr lang="en-US"/>
            </a:p>
          </p:txBody>
        </p:sp>
        <p:sp>
          <p:nvSpPr>
            <p:cNvPr id="31" name="Freeform: Shape 12">
              <a:extLst>
                <a:ext uri="{FF2B5EF4-FFF2-40B4-BE49-F238E27FC236}">
                  <a16:creationId xmlns:a16="http://schemas.microsoft.com/office/drawing/2014/main" id="{91E6554A-440B-491D-ACB0-B00765B79751}"/>
                </a:ext>
              </a:extLst>
            </p:cNvPr>
            <p:cNvSpPr/>
            <p:nvPr/>
          </p:nvSpPr>
          <p:spPr>
            <a:xfrm>
              <a:off x="10092485" y="2379445"/>
              <a:ext cx="162356" cy="312762"/>
            </a:xfrm>
            <a:custGeom>
              <a:avLst/>
              <a:gdLst>
                <a:gd name="connsiteX0" fmla="*/ 43 w 162356"/>
                <a:gd name="connsiteY0" fmla="*/ 312736 h 312762"/>
                <a:gd name="connsiteX1" fmla="*/ 0 w 162356"/>
                <a:gd name="connsiteY1" fmla="*/ 39 h 312762"/>
                <a:gd name="connsiteX2" fmla="*/ 69144 w 162356"/>
                <a:gd name="connsiteY2" fmla="*/ 44772 h 312762"/>
                <a:gd name="connsiteX3" fmla="*/ 79304 w 162356"/>
                <a:gd name="connsiteY3" fmla="*/ 49981 h 312762"/>
                <a:gd name="connsiteX4" fmla="*/ 162225 w 162356"/>
                <a:gd name="connsiteY4" fmla="*/ 119943 h 312762"/>
                <a:gd name="connsiteX5" fmla="*/ 162225 w 162356"/>
                <a:gd name="connsiteY5" fmla="*/ 196104 h 312762"/>
                <a:gd name="connsiteX6" fmla="*/ 78874 w 162356"/>
                <a:gd name="connsiteY6" fmla="*/ 264559 h 312762"/>
                <a:gd name="connsiteX7" fmla="*/ 68541 w 162356"/>
                <a:gd name="connsiteY7" fmla="*/ 268951 h 312762"/>
                <a:gd name="connsiteX8" fmla="*/ 43 w 162356"/>
                <a:gd name="connsiteY8" fmla="*/ 312736 h 31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56" h="312762">
                  <a:moveTo>
                    <a:pt x="43" y="312736"/>
                  </a:moveTo>
                  <a:cubicBezTo>
                    <a:pt x="43" y="208504"/>
                    <a:pt x="43" y="104271"/>
                    <a:pt x="0" y="39"/>
                  </a:cubicBezTo>
                  <a:cubicBezTo>
                    <a:pt x="33280" y="-865"/>
                    <a:pt x="56658" y="13902"/>
                    <a:pt x="69144" y="44772"/>
                  </a:cubicBezTo>
                  <a:cubicBezTo>
                    <a:pt x="71469" y="50541"/>
                    <a:pt x="74052" y="50885"/>
                    <a:pt x="79304" y="49981"/>
                  </a:cubicBezTo>
                  <a:cubicBezTo>
                    <a:pt x="126749" y="41973"/>
                    <a:pt x="161967" y="71723"/>
                    <a:pt x="162225" y="119943"/>
                  </a:cubicBezTo>
                  <a:cubicBezTo>
                    <a:pt x="162354" y="145344"/>
                    <a:pt x="162440" y="170746"/>
                    <a:pt x="162225" y="196104"/>
                  </a:cubicBezTo>
                  <a:cubicBezTo>
                    <a:pt x="161795" y="242989"/>
                    <a:pt x="124553" y="273643"/>
                    <a:pt x="78874" y="264559"/>
                  </a:cubicBezTo>
                  <a:cubicBezTo>
                    <a:pt x="73707" y="263526"/>
                    <a:pt x="70952" y="263095"/>
                    <a:pt x="68541" y="268951"/>
                  </a:cubicBezTo>
                  <a:cubicBezTo>
                    <a:pt x="55969" y="299303"/>
                    <a:pt x="32678" y="313468"/>
                    <a:pt x="43" y="312736"/>
                  </a:cubicBezTo>
                  <a:close/>
                </a:path>
              </a:pathLst>
            </a:custGeom>
            <a:solidFill>
              <a:schemeClr val="accent1"/>
            </a:solidFill>
            <a:ln w="4295" cap="flat">
              <a:noFill/>
              <a:prstDash val="solid"/>
              <a:miter/>
            </a:ln>
          </p:spPr>
          <p:txBody>
            <a:bodyPr rtlCol="0" anchor="ctr"/>
            <a:lstStyle/>
            <a:p>
              <a:endParaRPr lang="en-US"/>
            </a:p>
          </p:txBody>
        </p:sp>
        <p:sp>
          <p:nvSpPr>
            <p:cNvPr id="32" name="Freeform: Shape 13">
              <a:extLst>
                <a:ext uri="{FF2B5EF4-FFF2-40B4-BE49-F238E27FC236}">
                  <a16:creationId xmlns:a16="http://schemas.microsoft.com/office/drawing/2014/main" id="{78AAC1EB-B51A-4328-A8AA-F65C91BF41C2}"/>
                </a:ext>
              </a:extLst>
            </p:cNvPr>
            <p:cNvSpPr/>
            <p:nvPr/>
          </p:nvSpPr>
          <p:spPr>
            <a:xfrm>
              <a:off x="9090330" y="2379484"/>
              <a:ext cx="154347" cy="312739"/>
            </a:xfrm>
            <a:custGeom>
              <a:avLst/>
              <a:gdLst>
                <a:gd name="connsiteX0" fmla="*/ 154348 w 154347"/>
                <a:gd name="connsiteY0" fmla="*/ 0 h 312739"/>
                <a:gd name="connsiteX1" fmla="*/ 154305 w 154347"/>
                <a:gd name="connsiteY1" fmla="*/ 312740 h 312739"/>
                <a:gd name="connsiteX2" fmla="*/ 93513 w 154347"/>
                <a:gd name="connsiteY2" fmla="*/ 268395 h 312739"/>
                <a:gd name="connsiteX3" fmla="*/ 82836 w 154347"/>
                <a:gd name="connsiteY3" fmla="*/ 262798 h 312739"/>
                <a:gd name="connsiteX4" fmla="*/ 217 w 154347"/>
                <a:gd name="connsiteY4" fmla="*/ 194860 h 312739"/>
                <a:gd name="connsiteX5" fmla="*/ 174 w 154347"/>
                <a:gd name="connsiteY5" fmla="*/ 117320 h 312739"/>
                <a:gd name="connsiteX6" fmla="*/ 84042 w 154347"/>
                <a:gd name="connsiteY6" fmla="*/ 48478 h 312739"/>
                <a:gd name="connsiteX7" fmla="*/ 94374 w 154347"/>
                <a:gd name="connsiteY7" fmla="*/ 41977 h 312739"/>
                <a:gd name="connsiteX8" fmla="*/ 154348 w 154347"/>
                <a:gd name="connsiteY8" fmla="*/ 0 h 31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47" h="312739">
                  <a:moveTo>
                    <a:pt x="154348" y="0"/>
                  </a:moveTo>
                  <a:cubicBezTo>
                    <a:pt x="154348" y="104232"/>
                    <a:pt x="154348" y="208464"/>
                    <a:pt x="154305" y="312740"/>
                  </a:cubicBezTo>
                  <a:cubicBezTo>
                    <a:pt x="124942" y="310458"/>
                    <a:pt x="104277" y="295949"/>
                    <a:pt x="93513" y="268395"/>
                  </a:cubicBezTo>
                  <a:cubicBezTo>
                    <a:pt x="91188" y="262453"/>
                    <a:pt x="89122" y="261592"/>
                    <a:pt x="82836" y="262798"/>
                  </a:cubicBezTo>
                  <a:cubicBezTo>
                    <a:pt x="37372" y="271365"/>
                    <a:pt x="776" y="241185"/>
                    <a:pt x="217" y="194860"/>
                  </a:cubicBezTo>
                  <a:cubicBezTo>
                    <a:pt x="-128" y="169028"/>
                    <a:pt x="1" y="143152"/>
                    <a:pt x="174" y="117320"/>
                  </a:cubicBezTo>
                  <a:cubicBezTo>
                    <a:pt x="518" y="69531"/>
                    <a:pt x="37199" y="39179"/>
                    <a:pt x="84042" y="48478"/>
                  </a:cubicBezTo>
                  <a:cubicBezTo>
                    <a:pt x="91447" y="49942"/>
                    <a:pt x="92265" y="46713"/>
                    <a:pt x="94374" y="41977"/>
                  </a:cubicBezTo>
                  <a:cubicBezTo>
                    <a:pt x="105956" y="16016"/>
                    <a:pt x="125933" y="1894"/>
                    <a:pt x="154348" y="0"/>
                  </a:cubicBezTo>
                  <a:close/>
                </a:path>
              </a:pathLst>
            </a:custGeom>
            <a:solidFill>
              <a:schemeClr val="accent1"/>
            </a:solidFill>
            <a:ln w="4295" cap="flat">
              <a:noFill/>
              <a:prstDash val="solid"/>
              <a:miter/>
            </a:ln>
          </p:spPr>
          <p:txBody>
            <a:bodyPr rtlCol="0" anchor="ctr"/>
            <a:lstStyle/>
            <a:p>
              <a:endParaRPr lang="en-US"/>
            </a:p>
          </p:txBody>
        </p:sp>
        <p:sp>
          <p:nvSpPr>
            <p:cNvPr id="33" name="Freeform: Shape 14">
              <a:extLst>
                <a:ext uri="{FF2B5EF4-FFF2-40B4-BE49-F238E27FC236}">
                  <a16:creationId xmlns:a16="http://schemas.microsoft.com/office/drawing/2014/main" id="{158C9A86-63F6-4C60-BB19-C7B972C8C78B}"/>
                </a:ext>
              </a:extLst>
            </p:cNvPr>
            <p:cNvSpPr/>
            <p:nvPr/>
          </p:nvSpPr>
          <p:spPr>
            <a:xfrm>
              <a:off x="9554748" y="2947099"/>
              <a:ext cx="227278" cy="158264"/>
            </a:xfrm>
            <a:custGeom>
              <a:avLst/>
              <a:gdLst>
                <a:gd name="connsiteX0" fmla="*/ 0 w 227278"/>
                <a:gd name="connsiteY0" fmla="*/ 603 h 158264"/>
                <a:gd name="connsiteX1" fmla="*/ 227279 w 227278"/>
                <a:gd name="connsiteY1" fmla="*/ 0 h 158264"/>
                <a:gd name="connsiteX2" fmla="*/ 227279 w 227278"/>
                <a:gd name="connsiteY2" fmla="*/ 158264 h 158264"/>
                <a:gd name="connsiteX3" fmla="*/ 86 w 227278"/>
                <a:gd name="connsiteY3" fmla="*/ 158221 h 158264"/>
                <a:gd name="connsiteX4" fmla="*/ 0 w 227278"/>
                <a:gd name="connsiteY4" fmla="*/ 603 h 15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278" h="158264">
                  <a:moveTo>
                    <a:pt x="0" y="603"/>
                  </a:moveTo>
                  <a:cubicBezTo>
                    <a:pt x="71124" y="431"/>
                    <a:pt x="156155" y="344"/>
                    <a:pt x="227279" y="0"/>
                  </a:cubicBezTo>
                  <a:cubicBezTo>
                    <a:pt x="226461" y="44001"/>
                    <a:pt x="226590" y="112628"/>
                    <a:pt x="227279" y="158264"/>
                  </a:cubicBezTo>
                  <a:cubicBezTo>
                    <a:pt x="156973" y="158178"/>
                    <a:pt x="70392" y="158221"/>
                    <a:pt x="86" y="158221"/>
                  </a:cubicBezTo>
                  <a:cubicBezTo>
                    <a:pt x="43" y="105696"/>
                    <a:pt x="0" y="53128"/>
                    <a:pt x="0" y="603"/>
                  </a:cubicBezTo>
                  <a:close/>
                </a:path>
              </a:pathLst>
            </a:custGeom>
            <a:solidFill>
              <a:schemeClr val="accent1"/>
            </a:solidFill>
            <a:ln w="4295" cap="flat">
              <a:noFill/>
              <a:prstDash val="solid"/>
              <a:miter/>
            </a:ln>
          </p:spPr>
          <p:txBody>
            <a:bodyPr rtlCol="0" anchor="ctr"/>
            <a:lstStyle/>
            <a:p>
              <a:endParaRPr lang="en-US"/>
            </a:p>
          </p:txBody>
        </p:sp>
        <p:sp>
          <p:nvSpPr>
            <p:cNvPr id="34" name="Freeform: Shape 15">
              <a:extLst>
                <a:ext uri="{FF2B5EF4-FFF2-40B4-BE49-F238E27FC236}">
                  <a16:creationId xmlns:a16="http://schemas.microsoft.com/office/drawing/2014/main" id="{84014360-146C-4A0F-81AA-8392345F8252}"/>
                </a:ext>
              </a:extLst>
            </p:cNvPr>
            <p:cNvSpPr/>
            <p:nvPr/>
          </p:nvSpPr>
          <p:spPr>
            <a:xfrm>
              <a:off x="9487843" y="2020590"/>
              <a:ext cx="354797" cy="106733"/>
            </a:xfrm>
            <a:custGeom>
              <a:avLst/>
              <a:gdLst>
                <a:gd name="connsiteX0" fmla="*/ 354760 w 354797"/>
                <a:gd name="connsiteY0" fmla="*/ 98722 h 106733"/>
                <a:gd name="connsiteX1" fmla="*/ 344427 w 354797"/>
                <a:gd name="connsiteY1" fmla="*/ 106730 h 106733"/>
                <a:gd name="connsiteX2" fmla="*/ 257072 w 354797"/>
                <a:gd name="connsiteY2" fmla="*/ 106644 h 106733"/>
                <a:gd name="connsiteX3" fmla="*/ 0 w 354797"/>
                <a:gd name="connsiteY3" fmla="*/ 106300 h 106733"/>
                <a:gd name="connsiteX4" fmla="*/ 27511 w 354797"/>
                <a:gd name="connsiteY4" fmla="*/ 49555 h 106733"/>
                <a:gd name="connsiteX5" fmla="*/ 59801 w 354797"/>
                <a:gd name="connsiteY5" fmla="*/ 26522 h 106733"/>
                <a:gd name="connsiteX6" fmla="*/ 296853 w 354797"/>
                <a:gd name="connsiteY6" fmla="*/ 27211 h 106733"/>
                <a:gd name="connsiteX7" fmla="*/ 329703 w 354797"/>
                <a:gd name="connsiteY7" fmla="*/ 51105 h 106733"/>
                <a:gd name="connsiteX8" fmla="*/ 354760 w 354797"/>
                <a:gd name="connsiteY8" fmla="*/ 98722 h 10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797" h="106733">
                  <a:moveTo>
                    <a:pt x="354760" y="98722"/>
                  </a:moveTo>
                  <a:cubicBezTo>
                    <a:pt x="355276" y="106558"/>
                    <a:pt x="350412" y="106773"/>
                    <a:pt x="344427" y="106730"/>
                  </a:cubicBezTo>
                  <a:cubicBezTo>
                    <a:pt x="315323" y="106515"/>
                    <a:pt x="286176" y="106687"/>
                    <a:pt x="257072" y="106644"/>
                  </a:cubicBezTo>
                  <a:cubicBezTo>
                    <a:pt x="171396" y="106558"/>
                    <a:pt x="85676" y="106429"/>
                    <a:pt x="0" y="106300"/>
                  </a:cubicBezTo>
                  <a:cubicBezTo>
                    <a:pt x="646" y="83223"/>
                    <a:pt x="11883" y="65313"/>
                    <a:pt x="27511" y="49555"/>
                  </a:cubicBezTo>
                  <a:cubicBezTo>
                    <a:pt x="34529" y="36639"/>
                    <a:pt x="45981" y="29880"/>
                    <a:pt x="59801" y="26522"/>
                  </a:cubicBezTo>
                  <a:cubicBezTo>
                    <a:pt x="138933" y="-8997"/>
                    <a:pt x="217936" y="-8911"/>
                    <a:pt x="296853" y="27211"/>
                  </a:cubicBezTo>
                  <a:cubicBezTo>
                    <a:pt x="311104" y="30612"/>
                    <a:pt x="321695" y="39050"/>
                    <a:pt x="329703" y="51105"/>
                  </a:cubicBezTo>
                  <a:cubicBezTo>
                    <a:pt x="342059" y="64882"/>
                    <a:pt x="352392" y="79693"/>
                    <a:pt x="354760" y="98722"/>
                  </a:cubicBezTo>
                  <a:close/>
                </a:path>
              </a:pathLst>
            </a:custGeom>
            <a:solidFill>
              <a:schemeClr val="accent1"/>
            </a:solidFill>
            <a:ln w="4295" cap="flat">
              <a:noFill/>
              <a:prstDash val="solid"/>
              <a:miter/>
            </a:ln>
          </p:spPr>
          <p:txBody>
            <a:bodyPr rtlCol="0" anchor="ctr"/>
            <a:lstStyle/>
            <a:p>
              <a:endParaRPr lang="en-US"/>
            </a:p>
          </p:txBody>
        </p:sp>
        <p:sp>
          <p:nvSpPr>
            <p:cNvPr id="35" name="Freeform: Shape 16">
              <a:extLst>
                <a:ext uri="{FF2B5EF4-FFF2-40B4-BE49-F238E27FC236}">
                  <a16:creationId xmlns:a16="http://schemas.microsoft.com/office/drawing/2014/main" id="{738129C8-16E9-46E5-B76D-223557424C8C}"/>
                </a:ext>
              </a:extLst>
            </p:cNvPr>
            <p:cNvSpPr/>
            <p:nvPr/>
          </p:nvSpPr>
          <p:spPr>
            <a:xfrm>
              <a:off x="9784653" y="1773515"/>
              <a:ext cx="244986" cy="298180"/>
            </a:xfrm>
            <a:custGeom>
              <a:avLst/>
              <a:gdLst>
                <a:gd name="connsiteX0" fmla="*/ 32850 w 244986"/>
                <a:gd name="connsiteY0" fmla="*/ 298180 h 298180"/>
                <a:gd name="connsiteX1" fmla="*/ 0 w 244986"/>
                <a:gd name="connsiteY1" fmla="*/ 274286 h 298180"/>
                <a:gd name="connsiteX2" fmla="*/ 86279 w 244986"/>
                <a:gd name="connsiteY2" fmla="*/ 158774 h 298180"/>
                <a:gd name="connsiteX3" fmla="*/ 143884 w 244986"/>
                <a:gd name="connsiteY3" fmla="*/ 83000 h 298180"/>
                <a:gd name="connsiteX4" fmla="*/ 148706 w 244986"/>
                <a:gd name="connsiteY4" fmla="*/ 62549 h 298180"/>
                <a:gd name="connsiteX5" fmla="*/ 176347 w 244986"/>
                <a:gd name="connsiteY5" fmla="*/ 3782 h 298180"/>
                <a:gd name="connsiteX6" fmla="*/ 231240 w 244986"/>
                <a:gd name="connsiteY6" fmla="*/ 13038 h 298180"/>
                <a:gd name="connsiteX7" fmla="*/ 242606 w 244986"/>
                <a:gd name="connsiteY7" fmla="*/ 65219 h 298180"/>
                <a:gd name="connsiteX8" fmla="*/ 199682 w 244986"/>
                <a:gd name="connsiteY8" fmla="*/ 97595 h 298180"/>
                <a:gd name="connsiteX9" fmla="*/ 172170 w 244986"/>
                <a:gd name="connsiteY9" fmla="*/ 114644 h 298180"/>
                <a:gd name="connsiteX10" fmla="*/ 116459 w 244986"/>
                <a:gd name="connsiteY10" fmla="*/ 190418 h 298180"/>
                <a:gd name="connsiteX11" fmla="*/ 72244 w 244986"/>
                <a:gd name="connsiteY11" fmla="*/ 248152 h 298180"/>
                <a:gd name="connsiteX12" fmla="*/ 32850 w 244986"/>
                <a:gd name="connsiteY12" fmla="*/ 298180 h 29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986" h="298180">
                  <a:moveTo>
                    <a:pt x="32850" y="298180"/>
                  </a:moveTo>
                  <a:cubicBezTo>
                    <a:pt x="21914" y="290216"/>
                    <a:pt x="10936" y="282251"/>
                    <a:pt x="0" y="274286"/>
                  </a:cubicBezTo>
                  <a:cubicBezTo>
                    <a:pt x="27038" y="234505"/>
                    <a:pt x="57907" y="197565"/>
                    <a:pt x="86279" y="158774"/>
                  </a:cubicBezTo>
                  <a:cubicBezTo>
                    <a:pt x="105007" y="133157"/>
                    <a:pt x="124769" y="108315"/>
                    <a:pt x="143884" y="83000"/>
                  </a:cubicBezTo>
                  <a:cubicBezTo>
                    <a:pt x="148405" y="77015"/>
                    <a:pt x="149869" y="71160"/>
                    <a:pt x="148706" y="62549"/>
                  </a:cubicBezTo>
                  <a:cubicBezTo>
                    <a:pt x="145391" y="37535"/>
                    <a:pt x="146554" y="17860"/>
                    <a:pt x="176347" y="3782"/>
                  </a:cubicBezTo>
                  <a:cubicBezTo>
                    <a:pt x="192449" y="-3796"/>
                    <a:pt x="217376" y="380"/>
                    <a:pt x="231240" y="13038"/>
                  </a:cubicBezTo>
                  <a:cubicBezTo>
                    <a:pt x="243079" y="23844"/>
                    <a:pt x="248461" y="48557"/>
                    <a:pt x="242606" y="65219"/>
                  </a:cubicBezTo>
                  <a:cubicBezTo>
                    <a:pt x="236062" y="83818"/>
                    <a:pt x="218496" y="98843"/>
                    <a:pt x="199682" y="97595"/>
                  </a:cubicBezTo>
                  <a:cubicBezTo>
                    <a:pt x="184914" y="96605"/>
                    <a:pt x="177595" y="106119"/>
                    <a:pt x="172170" y="114644"/>
                  </a:cubicBezTo>
                  <a:cubicBezTo>
                    <a:pt x="155294" y="141208"/>
                    <a:pt x="134499" y="164801"/>
                    <a:pt x="116459" y="190418"/>
                  </a:cubicBezTo>
                  <a:cubicBezTo>
                    <a:pt x="102510" y="210222"/>
                    <a:pt x="88303" y="230113"/>
                    <a:pt x="72244" y="248152"/>
                  </a:cubicBezTo>
                  <a:cubicBezTo>
                    <a:pt x="58079" y="264211"/>
                    <a:pt x="48823" y="283801"/>
                    <a:pt x="32850" y="298180"/>
                  </a:cubicBezTo>
                  <a:close/>
                </a:path>
              </a:pathLst>
            </a:custGeom>
            <a:solidFill>
              <a:schemeClr val="bg1">
                <a:lumMod val="85000"/>
              </a:schemeClr>
            </a:solidFill>
            <a:ln w="4295" cap="flat">
              <a:noFill/>
              <a:prstDash val="solid"/>
              <a:miter/>
            </a:ln>
          </p:spPr>
          <p:txBody>
            <a:bodyPr rtlCol="0" anchor="ctr"/>
            <a:lstStyle/>
            <a:p>
              <a:endParaRPr lang="en-US"/>
            </a:p>
          </p:txBody>
        </p:sp>
        <p:sp>
          <p:nvSpPr>
            <p:cNvPr id="36" name="Freeform: Shape 17">
              <a:extLst>
                <a:ext uri="{FF2B5EF4-FFF2-40B4-BE49-F238E27FC236}">
                  <a16:creationId xmlns:a16="http://schemas.microsoft.com/office/drawing/2014/main" id="{7ACC2290-5285-4CDF-8BC2-6093ED36EAC3}"/>
                </a:ext>
              </a:extLst>
            </p:cNvPr>
            <p:cNvSpPr/>
            <p:nvPr/>
          </p:nvSpPr>
          <p:spPr>
            <a:xfrm>
              <a:off x="9303508" y="1773840"/>
              <a:ext cx="244136" cy="296305"/>
            </a:xfrm>
            <a:custGeom>
              <a:avLst/>
              <a:gdLst>
                <a:gd name="connsiteX0" fmla="*/ 244137 w 244136"/>
                <a:gd name="connsiteY0" fmla="*/ 273272 h 296305"/>
                <a:gd name="connsiteX1" fmla="*/ 211847 w 244136"/>
                <a:gd name="connsiteY1" fmla="*/ 296306 h 296305"/>
                <a:gd name="connsiteX2" fmla="*/ 163196 w 244136"/>
                <a:gd name="connsiteY2" fmla="*/ 234352 h 296305"/>
                <a:gd name="connsiteX3" fmla="*/ 104687 w 244136"/>
                <a:gd name="connsiteY3" fmla="*/ 157544 h 296305"/>
                <a:gd name="connsiteX4" fmla="*/ 69038 w 244136"/>
                <a:gd name="connsiteY4" fmla="*/ 110444 h 296305"/>
                <a:gd name="connsiteX5" fmla="*/ 46005 w 244136"/>
                <a:gd name="connsiteY5" fmla="*/ 97442 h 296305"/>
                <a:gd name="connsiteX6" fmla="*/ 5276 w 244136"/>
                <a:gd name="connsiteY6" fmla="*/ 69328 h 296305"/>
                <a:gd name="connsiteX7" fmla="*/ 11691 w 244136"/>
                <a:gd name="connsiteY7" fmla="*/ 16502 h 296305"/>
                <a:gd name="connsiteX8" fmla="*/ 72138 w 244136"/>
                <a:gd name="connsiteY8" fmla="*/ 4662 h 296305"/>
                <a:gd name="connsiteX9" fmla="*/ 97755 w 244136"/>
                <a:gd name="connsiteY9" fmla="*/ 57359 h 296305"/>
                <a:gd name="connsiteX10" fmla="*/ 105677 w 244136"/>
                <a:gd name="connsiteY10" fmla="*/ 88745 h 296305"/>
                <a:gd name="connsiteX11" fmla="*/ 199017 w 244136"/>
                <a:gd name="connsiteY11" fmla="*/ 210802 h 296305"/>
                <a:gd name="connsiteX12" fmla="*/ 234837 w 244136"/>
                <a:gd name="connsiteY12" fmla="*/ 257644 h 296305"/>
                <a:gd name="connsiteX13" fmla="*/ 244137 w 244136"/>
                <a:gd name="connsiteY13" fmla="*/ 273272 h 29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4136" h="296305">
                  <a:moveTo>
                    <a:pt x="244137" y="273272"/>
                  </a:moveTo>
                  <a:cubicBezTo>
                    <a:pt x="232943" y="280376"/>
                    <a:pt x="221835" y="287566"/>
                    <a:pt x="211847" y="296306"/>
                  </a:cubicBezTo>
                  <a:cubicBezTo>
                    <a:pt x="194324" y="276673"/>
                    <a:pt x="178911" y="255405"/>
                    <a:pt x="163196" y="234352"/>
                  </a:cubicBezTo>
                  <a:cubicBezTo>
                    <a:pt x="143951" y="208563"/>
                    <a:pt x="124190" y="183118"/>
                    <a:pt x="104687" y="157544"/>
                  </a:cubicBezTo>
                  <a:cubicBezTo>
                    <a:pt x="92761" y="141873"/>
                    <a:pt x="80491" y="126460"/>
                    <a:pt x="69038" y="110444"/>
                  </a:cubicBezTo>
                  <a:cubicBezTo>
                    <a:pt x="63140" y="102178"/>
                    <a:pt x="57199" y="97442"/>
                    <a:pt x="46005" y="97442"/>
                  </a:cubicBezTo>
                  <a:cubicBezTo>
                    <a:pt x="26803" y="97485"/>
                    <a:pt x="13241" y="84741"/>
                    <a:pt x="5276" y="69328"/>
                  </a:cubicBezTo>
                  <a:cubicBezTo>
                    <a:pt x="-3808" y="51676"/>
                    <a:pt x="-837" y="32431"/>
                    <a:pt x="11691" y="16502"/>
                  </a:cubicBezTo>
                  <a:cubicBezTo>
                    <a:pt x="24435" y="314"/>
                    <a:pt x="52936" y="-4638"/>
                    <a:pt x="72138" y="4662"/>
                  </a:cubicBezTo>
                  <a:cubicBezTo>
                    <a:pt x="91943" y="14263"/>
                    <a:pt x="103998" y="35833"/>
                    <a:pt x="97755" y="57359"/>
                  </a:cubicBezTo>
                  <a:cubicBezTo>
                    <a:pt x="93794" y="70964"/>
                    <a:pt x="98013" y="79015"/>
                    <a:pt x="105677" y="88745"/>
                  </a:cubicBezTo>
                  <a:cubicBezTo>
                    <a:pt x="137321" y="129043"/>
                    <a:pt x="169396" y="169040"/>
                    <a:pt x="199017" y="210802"/>
                  </a:cubicBezTo>
                  <a:cubicBezTo>
                    <a:pt x="210426" y="226903"/>
                    <a:pt x="223987" y="241154"/>
                    <a:pt x="234837" y="257644"/>
                  </a:cubicBezTo>
                  <a:cubicBezTo>
                    <a:pt x="238195" y="262767"/>
                    <a:pt x="241381" y="267847"/>
                    <a:pt x="244137" y="273272"/>
                  </a:cubicBezTo>
                  <a:close/>
                </a:path>
              </a:pathLst>
            </a:custGeom>
            <a:solidFill>
              <a:schemeClr val="bg1">
                <a:lumMod val="85000"/>
              </a:schemeClr>
            </a:solidFill>
            <a:ln w="4295" cap="flat">
              <a:noFill/>
              <a:prstDash val="solid"/>
              <a:miter/>
            </a:ln>
          </p:spPr>
          <p:txBody>
            <a:bodyPr rtlCol="0" anchor="ctr"/>
            <a:lstStyle/>
            <a:p>
              <a:endParaRPr lang="en-US"/>
            </a:p>
          </p:txBody>
        </p:sp>
        <p:sp>
          <p:nvSpPr>
            <p:cNvPr id="37" name="Freeform: Shape 18">
              <a:extLst>
                <a:ext uri="{FF2B5EF4-FFF2-40B4-BE49-F238E27FC236}">
                  <a16:creationId xmlns:a16="http://schemas.microsoft.com/office/drawing/2014/main" id="{142FF9E4-F60C-4419-9628-3FFBDD27ED35}"/>
                </a:ext>
              </a:extLst>
            </p:cNvPr>
            <p:cNvSpPr/>
            <p:nvPr/>
          </p:nvSpPr>
          <p:spPr>
            <a:xfrm>
              <a:off x="9114346" y="4130636"/>
              <a:ext cx="541233" cy="527920"/>
            </a:xfrm>
            <a:custGeom>
              <a:avLst/>
              <a:gdLst>
                <a:gd name="connsiteX0" fmla="*/ 541233 w 541233"/>
                <a:gd name="connsiteY0" fmla="*/ 527921 h 527920"/>
                <a:gd name="connsiteX1" fmla="*/ 307583 w 541233"/>
                <a:gd name="connsiteY1" fmla="*/ 525897 h 527920"/>
                <a:gd name="connsiteX2" fmla="*/ 190047 w 541233"/>
                <a:gd name="connsiteY2" fmla="*/ 525596 h 527920"/>
                <a:gd name="connsiteX3" fmla="*/ 70789 w 541233"/>
                <a:gd name="connsiteY3" fmla="*/ 488441 h 527920"/>
                <a:gd name="connsiteX4" fmla="*/ 2334 w 541233"/>
                <a:gd name="connsiteY4" fmla="*/ 355449 h 527920"/>
                <a:gd name="connsiteX5" fmla="*/ 9 w 541233"/>
                <a:gd name="connsiteY5" fmla="*/ 12830 h 527920"/>
                <a:gd name="connsiteX6" fmla="*/ 1559 w 541233"/>
                <a:gd name="connsiteY6" fmla="*/ 0 h 527920"/>
                <a:gd name="connsiteX7" fmla="*/ 17532 w 541233"/>
                <a:gd name="connsiteY7" fmla="*/ 46325 h 527920"/>
                <a:gd name="connsiteX8" fmla="*/ 154614 w 541233"/>
                <a:gd name="connsiteY8" fmla="*/ 295518 h 527920"/>
                <a:gd name="connsiteX9" fmla="*/ 522161 w 541233"/>
                <a:gd name="connsiteY9" fmla="*/ 522969 h 527920"/>
                <a:gd name="connsiteX10" fmla="*/ 541233 w 541233"/>
                <a:gd name="connsiteY10" fmla="*/ 527921 h 52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233" h="527920">
                  <a:moveTo>
                    <a:pt x="541233" y="527921"/>
                  </a:moveTo>
                  <a:cubicBezTo>
                    <a:pt x="462532" y="524950"/>
                    <a:pt x="385036" y="526543"/>
                    <a:pt x="307583" y="525897"/>
                  </a:cubicBezTo>
                  <a:cubicBezTo>
                    <a:pt x="268404" y="525596"/>
                    <a:pt x="229225" y="526371"/>
                    <a:pt x="190047" y="525596"/>
                  </a:cubicBezTo>
                  <a:cubicBezTo>
                    <a:pt x="146864" y="524735"/>
                    <a:pt x="105318" y="516253"/>
                    <a:pt x="70789" y="488441"/>
                  </a:cubicBezTo>
                  <a:cubicBezTo>
                    <a:pt x="28640" y="454472"/>
                    <a:pt x="3841" y="410901"/>
                    <a:pt x="2334" y="355449"/>
                  </a:cubicBezTo>
                  <a:cubicBezTo>
                    <a:pt x="-766" y="241271"/>
                    <a:pt x="827" y="127051"/>
                    <a:pt x="9" y="12830"/>
                  </a:cubicBezTo>
                  <a:cubicBezTo>
                    <a:pt x="-34" y="8697"/>
                    <a:pt x="9" y="4521"/>
                    <a:pt x="1559" y="0"/>
                  </a:cubicBezTo>
                  <a:cubicBezTo>
                    <a:pt x="6898" y="15456"/>
                    <a:pt x="12150" y="30913"/>
                    <a:pt x="17532" y="46325"/>
                  </a:cubicBezTo>
                  <a:cubicBezTo>
                    <a:pt x="49047" y="137168"/>
                    <a:pt x="93091" y="221381"/>
                    <a:pt x="154614" y="295518"/>
                  </a:cubicBezTo>
                  <a:cubicBezTo>
                    <a:pt x="251484" y="412365"/>
                    <a:pt x="372895" y="490378"/>
                    <a:pt x="522161" y="522969"/>
                  </a:cubicBezTo>
                  <a:cubicBezTo>
                    <a:pt x="528102" y="524261"/>
                    <a:pt x="534603" y="523142"/>
                    <a:pt x="541233" y="527921"/>
                  </a:cubicBezTo>
                  <a:close/>
                </a:path>
              </a:pathLst>
            </a:custGeom>
            <a:solidFill>
              <a:schemeClr val="bg1"/>
            </a:solidFill>
            <a:ln w="4295" cap="flat">
              <a:noFill/>
              <a:prstDash val="solid"/>
              <a:miter/>
            </a:ln>
          </p:spPr>
          <p:txBody>
            <a:bodyPr rtlCol="0" anchor="ctr"/>
            <a:lstStyle/>
            <a:p>
              <a:endParaRPr lang="en-US"/>
            </a:p>
          </p:txBody>
        </p:sp>
        <p:sp>
          <p:nvSpPr>
            <p:cNvPr id="38" name="Freeform: Shape 19">
              <a:extLst>
                <a:ext uri="{FF2B5EF4-FFF2-40B4-BE49-F238E27FC236}">
                  <a16:creationId xmlns:a16="http://schemas.microsoft.com/office/drawing/2014/main" id="{C5F9EBF9-03C1-442C-9DF4-77ABF8AAC256}"/>
                </a:ext>
              </a:extLst>
            </p:cNvPr>
            <p:cNvSpPr/>
            <p:nvPr/>
          </p:nvSpPr>
          <p:spPr>
            <a:xfrm>
              <a:off x="9169334" y="3235168"/>
              <a:ext cx="988592" cy="968709"/>
            </a:xfrm>
            <a:custGeom>
              <a:avLst/>
              <a:gdLst>
                <a:gd name="connsiteX0" fmla="*/ 902184 w 988592"/>
                <a:gd name="connsiteY0" fmla="*/ 1 h 968709"/>
                <a:gd name="connsiteX1" fmla="*/ 988549 w 988592"/>
                <a:gd name="connsiteY1" fmla="*/ 85548 h 968709"/>
                <a:gd name="connsiteX2" fmla="*/ 988592 w 988592"/>
                <a:gd name="connsiteY2" fmla="*/ 879797 h 968709"/>
                <a:gd name="connsiteX3" fmla="*/ 899041 w 988592"/>
                <a:gd name="connsiteY3" fmla="*/ 968659 h 968709"/>
                <a:gd name="connsiteX4" fmla="*/ 88948 w 988592"/>
                <a:gd name="connsiteY4" fmla="*/ 968702 h 968709"/>
                <a:gd name="connsiteX5" fmla="*/ 0 w 988592"/>
                <a:gd name="connsiteY5" fmla="*/ 880443 h 968709"/>
                <a:gd name="connsiteX6" fmla="*/ 259 w 988592"/>
                <a:gd name="connsiteY6" fmla="*/ 87443 h 968709"/>
                <a:gd name="connsiteX7" fmla="*/ 87054 w 988592"/>
                <a:gd name="connsiteY7" fmla="*/ 302 h 968709"/>
                <a:gd name="connsiteX8" fmla="*/ 902184 w 988592"/>
                <a:gd name="connsiteY8" fmla="*/ 1 h 96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8592" h="968709">
                  <a:moveTo>
                    <a:pt x="902184" y="1"/>
                  </a:moveTo>
                  <a:cubicBezTo>
                    <a:pt x="946314" y="-257"/>
                    <a:pt x="988635" y="40773"/>
                    <a:pt x="988549" y="85548"/>
                  </a:cubicBezTo>
                  <a:cubicBezTo>
                    <a:pt x="987903" y="350283"/>
                    <a:pt x="987860" y="615062"/>
                    <a:pt x="988592" y="879797"/>
                  </a:cubicBezTo>
                  <a:cubicBezTo>
                    <a:pt x="988721" y="928662"/>
                    <a:pt x="949499" y="968702"/>
                    <a:pt x="899041" y="968659"/>
                  </a:cubicBezTo>
                  <a:cubicBezTo>
                    <a:pt x="654024" y="968616"/>
                    <a:pt x="113962" y="968358"/>
                    <a:pt x="88948" y="968702"/>
                  </a:cubicBezTo>
                  <a:cubicBezTo>
                    <a:pt x="41418" y="969348"/>
                    <a:pt x="-86" y="929610"/>
                    <a:pt x="0" y="880443"/>
                  </a:cubicBezTo>
                  <a:cubicBezTo>
                    <a:pt x="560" y="616095"/>
                    <a:pt x="259" y="351790"/>
                    <a:pt x="259" y="87443"/>
                  </a:cubicBezTo>
                  <a:cubicBezTo>
                    <a:pt x="259" y="38362"/>
                    <a:pt x="38146" y="302"/>
                    <a:pt x="87054" y="302"/>
                  </a:cubicBezTo>
                  <a:cubicBezTo>
                    <a:pt x="222974" y="260"/>
                    <a:pt x="766350" y="819"/>
                    <a:pt x="902184" y="1"/>
                  </a:cubicBezTo>
                  <a:close/>
                </a:path>
              </a:pathLst>
            </a:custGeom>
            <a:solidFill>
              <a:schemeClr val="bg1"/>
            </a:solidFill>
            <a:ln w="4295" cap="flat">
              <a:noFill/>
              <a:prstDash val="solid"/>
              <a:miter/>
            </a:ln>
          </p:spPr>
          <p:txBody>
            <a:bodyPr rtlCol="0" anchor="ctr"/>
            <a:lstStyle/>
            <a:p>
              <a:endParaRPr lang="en-US"/>
            </a:p>
          </p:txBody>
        </p:sp>
        <p:sp>
          <p:nvSpPr>
            <p:cNvPr id="39" name="Freeform: Shape 20">
              <a:extLst>
                <a:ext uri="{FF2B5EF4-FFF2-40B4-BE49-F238E27FC236}">
                  <a16:creationId xmlns:a16="http://schemas.microsoft.com/office/drawing/2014/main" id="{55E90755-5079-4EC8-BD04-8079E3BA480D}"/>
                </a:ext>
              </a:extLst>
            </p:cNvPr>
            <p:cNvSpPr/>
            <p:nvPr/>
          </p:nvSpPr>
          <p:spPr>
            <a:xfrm>
              <a:off x="9414753" y="2649902"/>
              <a:ext cx="510297" cy="152425"/>
            </a:xfrm>
            <a:custGeom>
              <a:avLst/>
              <a:gdLst>
                <a:gd name="connsiteX0" fmla="*/ 254861 w 510297"/>
                <a:gd name="connsiteY0" fmla="*/ 43 h 152425"/>
                <a:gd name="connsiteX1" fmla="*/ 476026 w 510297"/>
                <a:gd name="connsiteY1" fmla="*/ 43 h 152425"/>
                <a:gd name="connsiteX2" fmla="*/ 509909 w 510297"/>
                <a:gd name="connsiteY2" fmla="*/ 32634 h 152425"/>
                <a:gd name="connsiteX3" fmla="*/ 509909 w 510297"/>
                <a:gd name="connsiteY3" fmla="*/ 120119 h 152425"/>
                <a:gd name="connsiteX4" fmla="*/ 483475 w 510297"/>
                <a:gd name="connsiteY4" fmla="*/ 150988 h 152425"/>
                <a:gd name="connsiteX5" fmla="*/ 469913 w 510297"/>
                <a:gd name="connsiteY5" fmla="*/ 152366 h 152425"/>
                <a:gd name="connsiteX6" fmla="*/ 40111 w 510297"/>
                <a:gd name="connsiteY6" fmla="*/ 152323 h 152425"/>
                <a:gd name="connsiteX7" fmla="*/ 17938 w 510297"/>
                <a:gd name="connsiteY7" fmla="*/ 149654 h 152425"/>
                <a:gd name="connsiteX8" fmla="*/ 71 w 510297"/>
                <a:gd name="connsiteY8" fmla="*/ 122702 h 152425"/>
                <a:gd name="connsiteX9" fmla="*/ 28 w 510297"/>
                <a:gd name="connsiteY9" fmla="*/ 31429 h 152425"/>
                <a:gd name="connsiteX10" fmla="*/ 31242 w 510297"/>
                <a:gd name="connsiteY10" fmla="*/ 0 h 152425"/>
                <a:gd name="connsiteX11" fmla="*/ 254861 w 510297"/>
                <a:gd name="connsiteY11" fmla="*/ 43 h 1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297" h="152425">
                  <a:moveTo>
                    <a:pt x="254861" y="43"/>
                  </a:moveTo>
                  <a:cubicBezTo>
                    <a:pt x="328568" y="43"/>
                    <a:pt x="402276" y="43"/>
                    <a:pt x="476026" y="43"/>
                  </a:cubicBezTo>
                  <a:cubicBezTo>
                    <a:pt x="497295" y="43"/>
                    <a:pt x="509522" y="11237"/>
                    <a:pt x="509909" y="32634"/>
                  </a:cubicBezTo>
                  <a:cubicBezTo>
                    <a:pt x="510469" y="61782"/>
                    <a:pt x="510383" y="90972"/>
                    <a:pt x="509909" y="120119"/>
                  </a:cubicBezTo>
                  <a:cubicBezTo>
                    <a:pt x="509608" y="138029"/>
                    <a:pt x="501256" y="147243"/>
                    <a:pt x="483475" y="150988"/>
                  </a:cubicBezTo>
                  <a:cubicBezTo>
                    <a:pt x="479040" y="151935"/>
                    <a:pt x="474433" y="152366"/>
                    <a:pt x="469913" y="152366"/>
                  </a:cubicBezTo>
                  <a:cubicBezTo>
                    <a:pt x="326631" y="152452"/>
                    <a:pt x="183392" y="152452"/>
                    <a:pt x="40111" y="152323"/>
                  </a:cubicBezTo>
                  <a:cubicBezTo>
                    <a:pt x="32706" y="152323"/>
                    <a:pt x="25171" y="151290"/>
                    <a:pt x="17938" y="149654"/>
                  </a:cubicBezTo>
                  <a:cubicBezTo>
                    <a:pt x="7089" y="147243"/>
                    <a:pt x="114" y="136393"/>
                    <a:pt x="71" y="122702"/>
                  </a:cubicBezTo>
                  <a:cubicBezTo>
                    <a:pt x="-58" y="92263"/>
                    <a:pt x="28" y="61868"/>
                    <a:pt x="28" y="31429"/>
                  </a:cubicBezTo>
                  <a:cubicBezTo>
                    <a:pt x="28" y="10290"/>
                    <a:pt x="10103" y="0"/>
                    <a:pt x="31242" y="0"/>
                  </a:cubicBezTo>
                  <a:cubicBezTo>
                    <a:pt x="105767" y="0"/>
                    <a:pt x="180336" y="43"/>
                    <a:pt x="254861" y="43"/>
                  </a:cubicBezTo>
                  <a:close/>
                </a:path>
              </a:pathLst>
            </a:custGeom>
            <a:solidFill>
              <a:schemeClr val="bg1"/>
            </a:solidFill>
            <a:ln w="4295" cap="flat">
              <a:noFill/>
              <a:prstDash val="solid"/>
              <a:miter/>
            </a:ln>
          </p:spPr>
          <p:txBody>
            <a:bodyPr rtlCol="0" anchor="ctr"/>
            <a:lstStyle/>
            <a:p>
              <a:endParaRPr lang="en-US"/>
            </a:p>
          </p:txBody>
        </p:sp>
        <p:sp>
          <p:nvSpPr>
            <p:cNvPr id="40" name="Freeform: Shape 21">
              <a:extLst>
                <a:ext uri="{FF2B5EF4-FFF2-40B4-BE49-F238E27FC236}">
                  <a16:creationId xmlns:a16="http://schemas.microsoft.com/office/drawing/2014/main" id="{95F34B3B-AAC9-4D91-98CC-4E918CE18340}"/>
                </a:ext>
              </a:extLst>
            </p:cNvPr>
            <p:cNvSpPr/>
            <p:nvPr/>
          </p:nvSpPr>
          <p:spPr>
            <a:xfrm>
              <a:off x="9747412" y="2347365"/>
              <a:ext cx="170017" cy="170148"/>
            </a:xfrm>
            <a:custGeom>
              <a:avLst/>
              <a:gdLst>
                <a:gd name="connsiteX0" fmla="*/ 84169 w 170017"/>
                <a:gd name="connsiteY0" fmla="*/ 170148 h 170148"/>
                <a:gd name="connsiteX1" fmla="*/ 0 w 170017"/>
                <a:gd name="connsiteY1" fmla="*/ 84257 h 170148"/>
                <a:gd name="connsiteX2" fmla="*/ 85547 w 170017"/>
                <a:gd name="connsiteY2" fmla="*/ 1 h 170148"/>
                <a:gd name="connsiteX3" fmla="*/ 170018 w 170017"/>
                <a:gd name="connsiteY3" fmla="*/ 85548 h 170148"/>
                <a:gd name="connsiteX4" fmla="*/ 84169 w 170017"/>
                <a:gd name="connsiteY4" fmla="*/ 170148 h 17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17" h="170148">
                  <a:moveTo>
                    <a:pt x="84169" y="170148"/>
                  </a:moveTo>
                  <a:cubicBezTo>
                    <a:pt x="36036" y="170062"/>
                    <a:pt x="-86" y="133165"/>
                    <a:pt x="0" y="84257"/>
                  </a:cubicBezTo>
                  <a:cubicBezTo>
                    <a:pt x="86" y="38060"/>
                    <a:pt x="39007" y="-257"/>
                    <a:pt x="85547" y="1"/>
                  </a:cubicBezTo>
                  <a:cubicBezTo>
                    <a:pt x="131873" y="260"/>
                    <a:pt x="170061" y="38922"/>
                    <a:pt x="170018" y="85548"/>
                  </a:cubicBezTo>
                  <a:cubicBezTo>
                    <a:pt x="169975" y="133295"/>
                    <a:pt x="132518" y="170234"/>
                    <a:pt x="84169" y="170148"/>
                  </a:cubicBezTo>
                  <a:close/>
                </a:path>
              </a:pathLst>
            </a:custGeom>
            <a:solidFill>
              <a:schemeClr val="bg1"/>
            </a:solidFill>
            <a:ln w="4295" cap="flat">
              <a:noFill/>
              <a:prstDash val="solid"/>
              <a:miter/>
            </a:ln>
          </p:spPr>
          <p:txBody>
            <a:bodyPr rtlCol="0" anchor="ctr"/>
            <a:lstStyle/>
            <a:p>
              <a:endParaRPr lang="en-US"/>
            </a:p>
          </p:txBody>
        </p:sp>
        <p:sp>
          <p:nvSpPr>
            <p:cNvPr id="41" name="Freeform: Shape 22">
              <a:extLst>
                <a:ext uri="{FF2B5EF4-FFF2-40B4-BE49-F238E27FC236}">
                  <a16:creationId xmlns:a16="http://schemas.microsoft.com/office/drawing/2014/main" id="{6459D237-393F-4F8B-9D68-17A1177AFA9D}"/>
                </a:ext>
              </a:extLst>
            </p:cNvPr>
            <p:cNvSpPr/>
            <p:nvPr/>
          </p:nvSpPr>
          <p:spPr>
            <a:xfrm>
              <a:off x="9421380" y="2348137"/>
              <a:ext cx="170136" cy="169707"/>
            </a:xfrm>
            <a:custGeom>
              <a:avLst/>
              <a:gdLst>
                <a:gd name="connsiteX0" fmla="*/ 83641 w 170136"/>
                <a:gd name="connsiteY0" fmla="*/ 169505 h 169707"/>
                <a:gd name="connsiteX1" fmla="*/ 32 w 170136"/>
                <a:gd name="connsiteY1" fmla="*/ 83915 h 169707"/>
                <a:gd name="connsiteX2" fmla="*/ 84675 w 170136"/>
                <a:gd name="connsiteY2" fmla="*/ 3 h 169707"/>
                <a:gd name="connsiteX3" fmla="*/ 170136 w 170136"/>
                <a:gd name="connsiteY3" fmla="*/ 85637 h 169707"/>
                <a:gd name="connsiteX4" fmla="*/ 83641 w 170136"/>
                <a:gd name="connsiteY4" fmla="*/ 169505 h 169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6" h="169707">
                  <a:moveTo>
                    <a:pt x="83641" y="169505"/>
                  </a:moveTo>
                  <a:cubicBezTo>
                    <a:pt x="42396" y="172992"/>
                    <a:pt x="-1346" y="130972"/>
                    <a:pt x="32" y="83915"/>
                  </a:cubicBezTo>
                  <a:cubicBezTo>
                    <a:pt x="1323" y="39354"/>
                    <a:pt x="35766" y="-427"/>
                    <a:pt x="84675" y="3"/>
                  </a:cubicBezTo>
                  <a:cubicBezTo>
                    <a:pt x="136726" y="477"/>
                    <a:pt x="170265" y="38020"/>
                    <a:pt x="170136" y="85637"/>
                  </a:cubicBezTo>
                  <a:cubicBezTo>
                    <a:pt x="170049" y="136612"/>
                    <a:pt x="128159" y="172518"/>
                    <a:pt x="83641" y="169505"/>
                  </a:cubicBezTo>
                  <a:close/>
                </a:path>
              </a:pathLst>
            </a:custGeom>
            <a:solidFill>
              <a:schemeClr val="bg1"/>
            </a:solidFill>
            <a:ln w="4295" cap="flat">
              <a:noFill/>
              <a:prstDash val="solid"/>
              <a:miter/>
            </a:ln>
          </p:spPr>
          <p:txBody>
            <a:bodyPr rtlCol="0" anchor="ctr"/>
            <a:lstStyle/>
            <a:p>
              <a:endParaRPr lang="en-US"/>
            </a:p>
          </p:txBody>
        </p:sp>
        <p:sp>
          <p:nvSpPr>
            <p:cNvPr id="42" name="Freeform: Shape 23">
              <a:extLst>
                <a:ext uri="{FF2B5EF4-FFF2-40B4-BE49-F238E27FC236}">
                  <a16:creationId xmlns:a16="http://schemas.microsoft.com/office/drawing/2014/main" id="{68B5FD39-5655-4C22-A8BC-DA33C3921823}"/>
                </a:ext>
              </a:extLst>
            </p:cNvPr>
            <p:cNvSpPr/>
            <p:nvPr/>
          </p:nvSpPr>
          <p:spPr>
            <a:xfrm>
              <a:off x="9734410" y="5609256"/>
              <a:ext cx="392820" cy="391366"/>
            </a:xfrm>
            <a:custGeom>
              <a:avLst/>
              <a:gdLst>
                <a:gd name="connsiteX0" fmla="*/ 196711 w 392820"/>
                <a:gd name="connsiteY0" fmla="*/ 391232 h 391366"/>
                <a:gd name="connsiteX1" fmla="*/ 0 w 392820"/>
                <a:gd name="connsiteY1" fmla="*/ 195683 h 391366"/>
                <a:gd name="connsiteX2" fmla="*/ 197314 w 392820"/>
                <a:gd name="connsiteY2" fmla="*/ 6 h 391366"/>
                <a:gd name="connsiteX3" fmla="*/ 392819 w 392820"/>
                <a:gd name="connsiteY3" fmla="*/ 196501 h 391366"/>
                <a:gd name="connsiteX4" fmla="*/ 196711 w 392820"/>
                <a:gd name="connsiteY4" fmla="*/ 391232 h 391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820" h="391366">
                  <a:moveTo>
                    <a:pt x="196711" y="391232"/>
                  </a:moveTo>
                  <a:cubicBezTo>
                    <a:pt x="92091" y="395365"/>
                    <a:pt x="-172" y="304049"/>
                    <a:pt x="0" y="195683"/>
                  </a:cubicBezTo>
                  <a:cubicBezTo>
                    <a:pt x="172" y="89427"/>
                    <a:pt x="90714" y="-813"/>
                    <a:pt x="197314" y="6"/>
                  </a:cubicBezTo>
                  <a:cubicBezTo>
                    <a:pt x="303010" y="824"/>
                    <a:pt x="393207" y="89126"/>
                    <a:pt x="392819" y="196501"/>
                  </a:cubicBezTo>
                  <a:cubicBezTo>
                    <a:pt x="392432" y="303403"/>
                    <a:pt x="304302" y="394504"/>
                    <a:pt x="196711" y="391232"/>
                  </a:cubicBezTo>
                  <a:close/>
                </a:path>
              </a:pathLst>
            </a:custGeom>
            <a:solidFill>
              <a:schemeClr val="accent1"/>
            </a:solidFill>
            <a:ln w="4295" cap="flat">
              <a:noFill/>
              <a:prstDash val="solid"/>
              <a:miter/>
            </a:ln>
          </p:spPr>
          <p:txBody>
            <a:bodyPr rtlCol="0" anchor="ctr"/>
            <a:lstStyle/>
            <a:p>
              <a:endParaRPr lang="en-US"/>
            </a:p>
          </p:txBody>
        </p:sp>
        <p:sp>
          <p:nvSpPr>
            <p:cNvPr id="43" name="Freeform: Shape 24">
              <a:extLst>
                <a:ext uri="{FF2B5EF4-FFF2-40B4-BE49-F238E27FC236}">
                  <a16:creationId xmlns:a16="http://schemas.microsoft.com/office/drawing/2014/main" id="{6B9A8908-DB24-451E-8B3C-C06956B09F9C}"/>
                </a:ext>
              </a:extLst>
            </p:cNvPr>
            <p:cNvSpPr/>
            <p:nvPr/>
          </p:nvSpPr>
          <p:spPr>
            <a:xfrm>
              <a:off x="9197087" y="5610596"/>
              <a:ext cx="392495" cy="392385"/>
            </a:xfrm>
            <a:custGeom>
              <a:avLst/>
              <a:gdLst>
                <a:gd name="connsiteX0" fmla="*/ 195909 w 392495"/>
                <a:gd name="connsiteY0" fmla="*/ 392346 h 392385"/>
                <a:gd name="connsiteX1" fmla="*/ 16 w 392495"/>
                <a:gd name="connsiteY1" fmla="*/ 194300 h 392385"/>
                <a:gd name="connsiteX2" fmla="*/ 195134 w 392495"/>
                <a:gd name="connsiteY2" fmla="*/ 0 h 392385"/>
                <a:gd name="connsiteX3" fmla="*/ 392491 w 392495"/>
                <a:gd name="connsiteY3" fmla="*/ 199725 h 392385"/>
                <a:gd name="connsiteX4" fmla="*/ 195909 w 392495"/>
                <a:gd name="connsiteY4" fmla="*/ 392346 h 39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5" h="392385">
                  <a:moveTo>
                    <a:pt x="195909" y="392346"/>
                  </a:moveTo>
                  <a:cubicBezTo>
                    <a:pt x="89438" y="393595"/>
                    <a:pt x="-1404" y="304431"/>
                    <a:pt x="16" y="194300"/>
                  </a:cubicBezTo>
                  <a:cubicBezTo>
                    <a:pt x="1437" y="86366"/>
                    <a:pt x="88491" y="216"/>
                    <a:pt x="195134" y="0"/>
                  </a:cubicBezTo>
                  <a:cubicBezTo>
                    <a:pt x="305911" y="-215"/>
                    <a:pt x="393180" y="87356"/>
                    <a:pt x="392491" y="199725"/>
                  </a:cubicBezTo>
                  <a:cubicBezTo>
                    <a:pt x="391845" y="304474"/>
                    <a:pt x="302165" y="394542"/>
                    <a:pt x="195909" y="392346"/>
                  </a:cubicBezTo>
                  <a:close/>
                </a:path>
              </a:pathLst>
            </a:custGeom>
            <a:solidFill>
              <a:schemeClr val="accent1"/>
            </a:solidFill>
            <a:ln w="4295" cap="flat">
              <a:noFill/>
              <a:prstDash val="solid"/>
              <a:miter/>
            </a:ln>
          </p:spPr>
          <p:txBody>
            <a:bodyPr rtlCol="0" anchor="ctr"/>
            <a:lstStyle/>
            <a:p>
              <a:endParaRPr lang="en-US"/>
            </a:p>
          </p:txBody>
        </p:sp>
        <p:sp>
          <p:nvSpPr>
            <p:cNvPr id="44" name="Freeform: Shape 25">
              <a:extLst>
                <a:ext uri="{FF2B5EF4-FFF2-40B4-BE49-F238E27FC236}">
                  <a16:creationId xmlns:a16="http://schemas.microsoft.com/office/drawing/2014/main" id="{4AC69D1B-2ACA-44C2-80D8-08B27075E233}"/>
                </a:ext>
              </a:extLst>
            </p:cNvPr>
            <p:cNvSpPr/>
            <p:nvPr/>
          </p:nvSpPr>
          <p:spPr>
            <a:xfrm>
              <a:off x="9182466" y="3248311"/>
              <a:ext cx="962576" cy="942007"/>
            </a:xfrm>
            <a:custGeom>
              <a:avLst/>
              <a:gdLst>
                <a:gd name="connsiteX0" fmla="*/ 83567 w 962576"/>
                <a:gd name="connsiteY0" fmla="*/ 941997 h 942007"/>
                <a:gd name="connsiteX1" fmla="*/ 0 w 962576"/>
                <a:gd name="connsiteY1" fmla="*/ 858646 h 942007"/>
                <a:gd name="connsiteX2" fmla="*/ 0 w 962576"/>
                <a:gd name="connsiteY2" fmla="*/ 80671 h 942007"/>
                <a:gd name="connsiteX3" fmla="*/ 80165 w 962576"/>
                <a:gd name="connsiteY3" fmla="*/ 32 h 942007"/>
                <a:gd name="connsiteX4" fmla="*/ 882724 w 962576"/>
                <a:gd name="connsiteY4" fmla="*/ 32 h 942007"/>
                <a:gd name="connsiteX5" fmla="*/ 962545 w 962576"/>
                <a:gd name="connsiteY5" fmla="*/ 79767 h 942007"/>
                <a:gd name="connsiteX6" fmla="*/ 962545 w 962576"/>
                <a:gd name="connsiteY6" fmla="*/ 861487 h 942007"/>
                <a:gd name="connsiteX7" fmla="*/ 882379 w 962576"/>
                <a:gd name="connsiteY7" fmla="*/ 941954 h 942007"/>
                <a:gd name="connsiteX8" fmla="*/ 83567 w 962576"/>
                <a:gd name="connsiteY8" fmla="*/ 941997 h 94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576" h="942007">
                  <a:moveTo>
                    <a:pt x="83567" y="941997"/>
                  </a:moveTo>
                  <a:cubicBezTo>
                    <a:pt x="29707" y="941997"/>
                    <a:pt x="0" y="912333"/>
                    <a:pt x="0" y="858646"/>
                  </a:cubicBezTo>
                  <a:cubicBezTo>
                    <a:pt x="0" y="599335"/>
                    <a:pt x="0" y="339982"/>
                    <a:pt x="0" y="80671"/>
                  </a:cubicBezTo>
                  <a:cubicBezTo>
                    <a:pt x="0" y="31375"/>
                    <a:pt x="31041" y="32"/>
                    <a:pt x="80165" y="32"/>
                  </a:cubicBezTo>
                  <a:cubicBezTo>
                    <a:pt x="347699" y="-11"/>
                    <a:pt x="615190" y="-11"/>
                    <a:pt x="882724" y="32"/>
                  </a:cubicBezTo>
                  <a:cubicBezTo>
                    <a:pt x="931202" y="32"/>
                    <a:pt x="962545" y="31375"/>
                    <a:pt x="962545" y="79767"/>
                  </a:cubicBezTo>
                  <a:cubicBezTo>
                    <a:pt x="962587" y="340326"/>
                    <a:pt x="962587" y="600928"/>
                    <a:pt x="962545" y="861487"/>
                  </a:cubicBezTo>
                  <a:cubicBezTo>
                    <a:pt x="962545" y="910999"/>
                    <a:pt x="931718" y="941954"/>
                    <a:pt x="882379" y="941954"/>
                  </a:cubicBezTo>
                  <a:cubicBezTo>
                    <a:pt x="748225" y="942040"/>
                    <a:pt x="215654" y="941997"/>
                    <a:pt x="83567" y="941997"/>
                  </a:cubicBezTo>
                  <a:close/>
                </a:path>
              </a:pathLst>
            </a:custGeom>
            <a:solidFill>
              <a:schemeClr val="accent2"/>
            </a:solidFill>
            <a:ln w="4295" cap="flat">
              <a:noFill/>
              <a:prstDash val="solid"/>
              <a:miter/>
            </a:ln>
          </p:spPr>
          <p:txBody>
            <a:bodyPr rtlCol="0" anchor="ctr"/>
            <a:lstStyle/>
            <a:p>
              <a:endParaRPr lang="en-US"/>
            </a:p>
          </p:txBody>
        </p:sp>
        <p:sp>
          <p:nvSpPr>
            <p:cNvPr id="45" name="Freeform: Shape 26">
              <a:extLst>
                <a:ext uri="{FF2B5EF4-FFF2-40B4-BE49-F238E27FC236}">
                  <a16:creationId xmlns:a16="http://schemas.microsoft.com/office/drawing/2014/main" id="{737EDC3E-EE7E-4515-9519-63A3245F6D7B}"/>
                </a:ext>
              </a:extLst>
            </p:cNvPr>
            <p:cNvSpPr/>
            <p:nvPr/>
          </p:nvSpPr>
          <p:spPr>
            <a:xfrm>
              <a:off x="9427325" y="2662969"/>
              <a:ext cx="483420" cy="124962"/>
            </a:xfrm>
            <a:custGeom>
              <a:avLst/>
              <a:gdLst>
                <a:gd name="connsiteX0" fmla="*/ 242117 w 483420"/>
                <a:gd name="connsiteY0" fmla="*/ 124962 h 124962"/>
                <a:gd name="connsiteX1" fmla="*/ 22071 w 483420"/>
                <a:gd name="connsiteY1" fmla="*/ 124962 h 124962"/>
                <a:gd name="connsiteX2" fmla="*/ 28 w 483420"/>
                <a:gd name="connsiteY2" fmla="*/ 103134 h 124962"/>
                <a:gd name="connsiteX3" fmla="*/ 71 w 483420"/>
                <a:gd name="connsiteY3" fmla="*/ 19309 h 124962"/>
                <a:gd name="connsiteX4" fmla="*/ 18713 w 483420"/>
                <a:gd name="connsiteY4" fmla="*/ 65 h 124962"/>
                <a:gd name="connsiteX5" fmla="*/ 465048 w 483420"/>
                <a:gd name="connsiteY5" fmla="*/ 65 h 124962"/>
                <a:gd name="connsiteX6" fmla="*/ 483259 w 483420"/>
                <a:gd name="connsiteY6" fmla="*/ 18405 h 124962"/>
                <a:gd name="connsiteX7" fmla="*/ 483259 w 483420"/>
                <a:gd name="connsiteY7" fmla="*/ 105976 h 124962"/>
                <a:gd name="connsiteX8" fmla="*/ 463369 w 483420"/>
                <a:gd name="connsiteY8" fmla="*/ 124876 h 124962"/>
                <a:gd name="connsiteX9" fmla="*/ 242117 w 483420"/>
                <a:gd name="connsiteY9" fmla="*/ 124962 h 12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420" h="124962">
                  <a:moveTo>
                    <a:pt x="242117" y="124962"/>
                  </a:moveTo>
                  <a:cubicBezTo>
                    <a:pt x="168754" y="124962"/>
                    <a:pt x="95434" y="124962"/>
                    <a:pt x="22071" y="124962"/>
                  </a:cubicBezTo>
                  <a:cubicBezTo>
                    <a:pt x="3989" y="124962"/>
                    <a:pt x="71" y="121045"/>
                    <a:pt x="28" y="103134"/>
                  </a:cubicBezTo>
                  <a:cubicBezTo>
                    <a:pt x="28" y="75193"/>
                    <a:pt x="-58" y="47251"/>
                    <a:pt x="71" y="19309"/>
                  </a:cubicBezTo>
                  <a:cubicBezTo>
                    <a:pt x="114" y="5575"/>
                    <a:pt x="5238" y="108"/>
                    <a:pt x="18713" y="65"/>
                  </a:cubicBezTo>
                  <a:cubicBezTo>
                    <a:pt x="167506" y="-22"/>
                    <a:pt x="316255" y="-22"/>
                    <a:pt x="465048" y="65"/>
                  </a:cubicBezTo>
                  <a:cubicBezTo>
                    <a:pt x="478007" y="65"/>
                    <a:pt x="483173" y="5317"/>
                    <a:pt x="483259" y="18405"/>
                  </a:cubicBezTo>
                  <a:cubicBezTo>
                    <a:pt x="483475" y="47596"/>
                    <a:pt x="483475" y="76786"/>
                    <a:pt x="483259" y="105976"/>
                  </a:cubicBezTo>
                  <a:cubicBezTo>
                    <a:pt x="483173" y="120528"/>
                    <a:pt x="478480" y="124876"/>
                    <a:pt x="463369" y="124876"/>
                  </a:cubicBezTo>
                  <a:cubicBezTo>
                    <a:pt x="389661" y="124962"/>
                    <a:pt x="315868" y="124962"/>
                    <a:pt x="242117" y="124962"/>
                  </a:cubicBezTo>
                  <a:close/>
                </a:path>
              </a:pathLst>
            </a:custGeom>
            <a:solidFill>
              <a:schemeClr val="accent1"/>
            </a:solidFill>
            <a:ln w="4295" cap="flat">
              <a:noFill/>
              <a:prstDash val="solid"/>
              <a:miter/>
            </a:ln>
          </p:spPr>
          <p:txBody>
            <a:bodyPr rtlCol="0" anchor="ctr"/>
            <a:lstStyle/>
            <a:p>
              <a:endParaRPr lang="en-US"/>
            </a:p>
          </p:txBody>
        </p:sp>
        <p:sp>
          <p:nvSpPr>
            <p:cNvPr id="46" name="Freeform: Shape 27">
              <a:extLst>
                <a:ext uri="{FF2B5EF4-FFF2-40B4-BE49-F238E27FC236}">
                  <a16:creationId xmlns:a16="http://schemas.microsoft.com/office/drawing/2014/main" id="{BC9F6EF3-B771-4466-A1D0-69A28C3B36C6}"/>
                </a:ext>
              </a:extLst>
            </p:cNvPr>
            <p:cNvSpPr/>
            <p:nvPr/>
          </p:nvSpPr>
          <p:spPr>
            <a:xfrm>
              <a:off x="9760152" y="2361229"/>
              <a:ext cx="144240" cy="143454"/>
            </a:xfrm>
            <a:custGeom>
              <a:avLst/>
              <a:gdLst>
                <a:gd name="connsiteX0" fmla="*/ 72161 w 144240"/>
                <a:gd name="connsiteY0" fmla="*/ 143454 h 143454"/>
                <a:gd name="connsiteX1" fmla="*/ 3 w 144240"/>
                <a:gd name="connsiteY1" fmla="*/ 72373 h 143454"/>
                <a:gd name="connsiteX2" fmla="*/ 71989 w 144240"/>
                <a:gd name="connsiteY2" fmla="*/ 0 h 143454"/>
                <a:gd name="connsiteX3" fmla="*/ 144232 w 144240"/>
                <a:gd name="connsiteY3" fmla="*/ 72201 h 143454"/>
                <a:gd name="connsiteX4" fmla="*/ 72161 w 144240"/>
                <a:gd name="connsiteY4" fmla="*/ 143454 h 143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240" h="143454">
                  <a:moveTo>
                    <a:pt x="72161" y="143454"/>
                  </a:moveTo>
                  <a:cubicBezTo>
                    <a:pt x="33155" y="143497"/>
                    <a:pt x="391" y="111250"/>
                    <a:pt x="3" y="72373"/>
                  </a:cubicBezTo>
                  <a:cubicBezTo>
                    <a:pt x="-384" y="32764"/>
                    <a:pt x="32078" y="86"/>
                    <a:pt x="71989" y="0"/>
                  </a:cubicBezTo>
                  <a:cubicBezTo>
                    <a:pt x="111813" y="-86"/>
                    <a:pt x="144835" y="32936"/>
                    <a:pt x="144232" y="72201"/>
                  </a:cubicBezTo>
                  <a:cubicBezTo>
                    <a:pt x="143586" y="111422"/>
                    <a:pt x="111253" y="143411"/>
                    <a:pt x="72161" y="143454"/>
                  </a:cubicBezTo>
                  <a:close/>
                </a:path>
              </a:pathLst>
            </a:custGeom>
            <a:solidFill>
              <a:schemeClr val="accent1"/>
            </a:solidFill>
            <a:ln w="4295" cap="flat">
              <a:noFill/>
              <a:prstDash val="solid"/>
              <a:miter/>
            </a:ln>
          </p:spPr>
          <p:txBody>
            <a:bodyPr rtlCol="0" anchor="ctr"/>
            <a:lstStyle/>
            <a:p>
              <a:endParaRPr lang="en-US"/>
            </a:p>
          </p:txBody>
        </p:sp>
        <p:sp>
          <p:nvSpPr>
            <p:cNvPr id="47" name="Freeform: Shape 28">
              <a:extLst>
                <a:ext uri="{FF2B5EF4-FFF2-40B4-BE49-F238E27FC236}">
                  <a16:creationId xmlns:a16="http://schemas.microsoft.com/office/drawing/2014/main" id="{0D791E68-4142-491D-9001-63A62454057F}"/>
                </a:ext>
              </a:extLst>
            </p:cNvPr>
            <p:cNvSpPr/>
            <p:nvPr/>
          </p:nvSpPr>
          <p:spPr>
            <a:xfrm>
              <a:off x="9434585" y="2361702"/>
              <a:ext cx="143455" cy="143240"/>
            </a:xfrm>
            <a:custGeom>
              <a:avLst/>
              <a:gdLst>
                <a:gd name="connsiteX0" fmla="*/ 143455 w 143455"/>
                <a:gd name="connsiteY0" fmla="*/ 72158 h 143240"/>
                <a:gd name="connsiteX1" fmla="*/ 70608 w 143455"/>
                <a:gd name="connsiteY1" fmla="*/ 143239 h 143240"/>
                <a:gd name="connsiteX2" fmla="*/ 1 w 143455"/>
                <a:gd name="connsiteY2" fmla="*/ 71124 h 143240"/>
                <a:gd name="connsiteX3" fmla="*/ 71641 w 143455"/>
                <a:gd name="connsiteY3" fmla="*/ 0 h 143240"/>
                <a:gd name="connsiteX4" fmla="*/ 143455 w 143455"/>
                <a:gd name="connsiteY4" fmla="*/ 72158 h 143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55" h="143240">
                  <a:moveTo>
                    <a:pt x="143455" y="72158"/>
                  </a:moveTo>
                  <a:cubicBezTo>
                    <a:pt x="143282" y="112111"/>
                    <a:pt x="111078" y="143497"/>
                    <a:pt x="70608" y="143239"/>
                  </a:cubicBezTo>
                  <a:cubicBezTo>
                    <a:pt x="31473" y="142980"/>
                    <a:pt x="-172" y="110690"/>
                    <a:pt x="1" y="71124"/>
                  </a:cubicBezTo>
                  <a:cubicBezTo>
                    <a:pt x="173" y="31817"/>
                    <a:pt x="32334" y="-86"/>
                    <a:pt x="71641" y="0"/>
                  </a:cubicBezTo>
                  <a:cubicBezTo>
                    <a:pt x="111767" y="43"/>
                    <a:pt x="143627" y="32075"/>
                    <a:pt x="143455" y="72158"/>
                  </a:cubicBezTo>
                  <a:close/>
                </a:path>
              </a:pathLst>
            </a:custGeom>
            <a:solidFill>
              <a:schemeClr val="accent1"/>
            </a:solidFill>
            <a:ln w="4295" cap="flat">
              <a:noFill/>
              <a:prstDash val="solid"/>
              <a:miter/>
            </a:ln>
          </p:spPr>
          <p:txBody>
            <a:bodyPr rtlCol="0" anchor="ctr"/>
            <a:lstStyle/>
            <a:p>
              <a:endParaRPr lang="en-US"/>
            </a:p>
          </p:txBody>
        </p:sp>
        <p:sp>
          <p:nvSpPr>
            <p:cNvPr id="48" name="Freeform: Shape 29">
              <a:extLst>
                <a:ext uri="{FF2B5EF4-FFF2-40B4-BE49-F238E27FC236}">
                  <a16:creationId xmlns:a16="http://schemas.microsoft.com/office/drawing/2014/main" id="{CC3588EC-6473-46F5-9327-4456CF6504C4}"/>
                </a:ext>
              </a:extLst>
            </p:cNvPr>
            <p:cNvSpPr/>
            <p:nvPr/>
          </p:nvSpPr>
          <p:spPr>
            <a:xfrm>
              <a:off x="9837392" y="5706992"/>
              <a:ext cx="194216" cy="193697"/>
            </a:xfrm>
            <a:custGeom>
              <a:avLst/>
              <a:gdLst>
                <a:gd name="connsiteX0" fmla="*/ 97000 w 194216"/>
                <a:gd name="connsiteY0" fmla="*/ 0 h 193697"/>
                <a:gd name="connsiteX1" fmla="*/ 194215 w 194216"/>
                <a:gd name="connsiteY1" fmla="*/ 96569 h 193697"/>
                <a:gd name="connsiteX2" fmla="*/ 97603 w 194216"/>
                <a:gd name="connsiteY2" fmla="*/ 193697 h 193697"/>
                <a:gd name="connsiteX3" fmla="*/ 1 w 194216"/>
                <a:gd name="connsiteY3" fmla="*/ 97818 h 193697"/>
                <a:gd name="connsiteX4" fmla="*/ 97000 w 194216"/>
                <a:gd name="connsiteY4" fmla="*/ 0 h 193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16" h="193697">
                  <a:moveTo>
                    <a:pt x="97000" y="0"/>
                  </a:moveTo>
                  <a:cubicBezTo>
                    <a:pt x="150516" y="-129"/>
                    <a:pt x="193871" y="42882"/>
                    <a:pt x="194215" y="96569"/>
                  </a:cubicBezTo>
                  <a:cubicBezTo>
                    <a:pt x="194559" y="149826"/>
                    <a:pt x="151119" y="193525"/>
                    <a:pt x="97603" y="193697"/>
                  </a:cubicBezTo>
                  <a:cubicBezTo>
                    <a:pt x="43614" y="193870"/>
                    <a:pt x="303" y="151333"/>
                    <a:pt x="1" y="97818"/>
                  </a:cubicBezTo>
                  <a:cubicBezTo>
                    <a:pt x="-257" y="43269"/>
                    <a:pt x="42452" y="173"/>
                    <a:pt x="97000" y="0"/>
                  </a:cubicBezTo>
                  <a:close/>
                </a:path>
              </a:pathLst>
            </a:custGeom>
            <a:solidFill>
              <a:schemeClr val="bg1">
                <a:lumMod val="85000"/>
              </a:schemeClr>
            </a:solidFill>
            <a:ln w="4295" cap="flat">
              <a:noFill/>
              <a:prstDash val="solid"/>
              <a:miter/>
            </a:ln>
          </p:spPr>
          <p:txBody>
            <a:bodyPr rtlCol="0" anchor="ctr"/>
            <a:lstStyle/>
            <a:p>
              <a:endParaRPr lang="en-US"/>
            </a:p>
          </p:txBody>
        </p:sp>
        <p:sp>
          <p:nvSpPr>
            <p:cNvPr id="49" name="Freeform: Shape 30">
              <a:extLst>
                <a:ext uri="{FF2B5EF4-FFF2-40B4-BE49-F238E27FC236}">
                  <a16:creationId xmlns:a16="http://schemas.microsoft.com/office/drawing/2014/main" id="{FBD74FEF-F61B-42F6-A779-470BE8DB133C}"/>
                </a:ext>
              </a:extLst>
            </p:cNvPr>
            <p:cNvSpPr/>
            <p:nvPr/>
          </p:nvSpPr>
          <p:spPr>
            <a:xfrm>
              <a:off x="9299786" y="5708154"/>
              <a:ext cx="194473" cy="194516"/>
            </a:xfrm>
            <a:custGeom>
              <a:avLst/>
              <a:gdLst>
                <a:gd name="connsiteX0" fmla="*/ 96655 w 194473"/>
                <a:gd name="connsiteY0" fmla="*/ 194516 h 194516"/>
                <a:gd name="connsiteX1" fmla="*/ 0 w 194473"/>
                <a:gd name="connsiteY1" fmla="*/ 97172 h 194516"/>
                <a:gd name="connsiteX2" fmla="*/ 97086 w 194473"/>
                <a:gd name="connsiteY2" fmla="*/ 1 h 194516"/>
                <a:gd name="connsiteX3" fmla="*/ 194472 w 194473"/>
                <a:gd name="connsiteY3" fmla="*/ 96957 h 194516"/>
                <a:gd name="connsiteX4" fmla="*/ 96655 w 194473"/>
                <a:gd name="connsiteY4" fmla="*/ 194516 h 194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73" h="194516">
                  <a:moveTo>
                    <a:pt x="96655" y="194516"/>
                  </a:moveTo>
                  <a:cubicBezTo>
                    <a:pt x="43355" y="194344"/>
                    <a:pt x="-129" y="150558"/>
                    <a:pt x="0" y="97172"/>
                  </a:cubicBezTo>
                  <a:cubicBezTo>
                    <a:pt x="129" y="44001"/>
                    <a:pt x="43829" y="259"/>
                    <a:pt x="97086" y="1"/>
                  </a:cubicBezTo>
                  <a:cubicBezTo>
                    <a:pt x="149869" y="-214"/>
                    <a:pt x="194257" y="43915"/>
                    <a:pt x="194472" y="96957"/>
                  </a:cubicBezTo>
                  <a:cubicBezTo>
                    <a:pt x="194731" y="150688"/>
                    <a:pt x="150601" y="194645"/>
                    <a:pt x="96655" y="194516"/>
                  </a:cubicBezTo>
                  <a:close/>
                </a:path>
              </a:pathLst>
            </a:custGeom>
            <a:solidFill>
              <a:schemeClr val="bg1">
                <a:lumMod val="85000"/>
              </a:schemeClr>
            </a:solidFill>
            <a:ln w="4295" cap="flat">
              <a:noFill/>
              <a:prstDash val="solid"/>
              <a:miter/>
            </a:ln>
          </p:spPr>
          <p:txBody>
            <a:bodyPr rtlCol="0" anchor="ctr"/>
            <a:lstStyle/>
            <a:p>
              <a:endParaRPr lang="en-US"/>
            </a:p>
          </p:txBody>
        </p:sp>
        <p:sp>
          <p:nvSpPr>
            <p:cNvPr id="50" name="Freeform: Shape 31">
              <a:extLst>
                <a:ext uri="{FF2B5EF4-FFF2-40B4-BE49-F238E27FC236}">
                  <a16:creationId xmlns:a16="http://schemas.microsoft.com/office/drawing/2014/main" id="{84AB21C6-94E4-472B-9079-009C7DB9D136}"/>
                </a:ext>
              </a:extLst>
            </p:cNvPr>
            <p:cNvSpPr/>
            <p:nvPr/>
          </p:nvSpPr>
          <p:spPr>
            <a:xfrm>
              <a:off x="9320909" y="3363921"/>
              <a:ext cx="681551" cy="394648"/>
            </a:xfrm>
            <a:custGeom>
              <a:avLst/>
              <a:gdLst>
                <a:gd name="connsiteX0" fmla="*/ 66405 w 681551"/>
                <a:gd name="connsiteY0" fmla="*/ 394606 h 394648"/>
                <a:gd name="connsiteX1" fmla="*/ 275 w 681551"/>
                <a:gd name="connsiteY1" fmla="*/ 329466 h 394648"/>
                <a:gd name="connsiteX2" fmla="*/ 275 w 681551"/>
                <a:gd name="connsiteY2" fmla="*/ 65592 h 394648"/>
                <a:gd name="connsiteX3" fmla="*/ 66362 w 681551"/>
                <a:gd name="connsiteY3" fmla="*/ 65 h 394648"/>
                <a:gd name="connsiteX4" fmla="*/ 615077 w 681551"/>
                <a:gd name="connsiteY4" fmla="*/ 65 h 394648"/>
                <a:gd name="connsiteX5" fmla="*/ 681551 w 681551"/>
                <a:gd name="connsiteY5" fmla="*/ 67443 h 394648"/>
                <a:gd name="connsiteX6" fmla="*/ 681551 w 681551"/>
                <a:gd name="connsiteY6" fmla="*/ 330069 h 394648"/>
                <a:gd name="connsiteX7" fmla="*/ 617574 w 681551"/>
                <a:gd name="connsiteY7" fmla="*/ 394563 h 394648"/>
                <a:gd name="connsiteX8" fmla="*/ 66405 w 681551"/>
                <a:gd name="connsiteY8" fmla="*/ 394606 h 39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551" h="394648">
                  <a:moveTo>
                    <a:pt x="66405" y="394606"/>
                  </a:moveTo>
                  <a:cubicBezTo>
                    <a:pt x="26451" y="394606"/>
                    <a:pt x="447" y="369506"/>
                    <a:pt x="275" y="329466"/>
                  </a:cubicBezTo>
                  <a:cubicBezTo>
                    <a:pt x="-70" y="241508"/>
                    <a:pt x="-113" y="153550"/>
                    <a:pt x="275" y="65592"/>
                  </a:cubicBezTo>
                  <a:cubicBezTo>
                    <a:pt x="447" y="25681"/>
                    <a:pt x="26623" y="108"/>
                    <a:pt x="66362" y="65"/>
                  </a:cubicBezTo>
                  <a:cubicBezTo>
                    <a:pt x="249252" y="-22"/>
                    <a:pt x="432143" y="-22"/>
                    <a:pt x="615077" y="65"/>
                  </a:cubicBezTo>
                  <a:cubicBezTo>
                    <a:pt x="656322" y="65"/>
                    <a:pt x="681551" y="25940"/>
                    <a:pt x="681551" y="67443"/>
                  </a:cubicBezTo>
                  <a:cubicBezTo>
                    <a:pt x="681551" y="154971"/>
                    <a:pt x="681551" y="242498"/>
                    <a:pt x="681551" y="330069"/>
                  </a:cubicBezTo>
                  <a:cubicBezTo>
                    <a:pt x="681551" y="368343"/>
                    <a:pt x="655676" y="394520"/>
                    <a:pt x="617574" y="394563"/>
                  </a:cubicBezTo>
                  <a:cubicBezTo>
                    <a:pt x="525526" y="394692"/>
                    <a:pt x="158065" y="394649"/>
                    <a:pt x="66405" y="394606"/>
                  </a:cubicBezTo>
                  <a:close/>
                </a:path>
              </a:pathLst>
            </a:custGeom>
            <a:solidFill>
              <a:schemeClr val="bg1">
                <a:lumMod val="95000"/>
              </a:schemeClr>
            </a:solidFill>
            <a:ln w="4295" cap="flat">
              <a:noFill/>
              <a:prstDash val="solid"/>
              <a:miter/>
            </a:ln>
          </p:spPr>
          <p:txBody>
            <a:bodyPr rtlCol="0" anchor="ctr"/>
            <a:lstStyle/>
            <a:p>
              <a:endParaRPr lang="en-US"/>
            </a:p>
          </p:txBody>
        </p:sp>
        <p:sp>
          <p:nvSpPr>
            <p:cNvPr id="51" name="Freeform: Shape 32">
              <a:extLst>
                <a:ext uri="{FF2B5EF4-FFF2-40B4-BE49-F238E27FC236}">
                  <a16:creationId xmlns:a16="http://schemas.microsoft.com/office/drawing/2014/main" id="{5AF9177B-AB6E-47AF-9C49-DCD887ED2F28}"/>
                </a:ext>
              </a:extLst>
            </p:cNvPr>
            <p:cNvSpPr/>
            <p:nvPr/>
          </p:nvSpPr>
          <p:spPr>
            <a:xfrm>
              <a:off x="9239285" y="3838132"/>
              <a:ext cx="851037" cy="43139"/>
            </a:xfrm>
            <a:custGeom>
              <a:avLst/>
              <a:gdLst>
                <a:gd name="connsiteX0" fmla="*/ 13142 w 851037"/>
                <a:gd name="connsiteY0" fmla="*/ 43139 h 43139"/>
                <a:gd name="connsiteX1" fmla="*/ 10 w 851037"/>
                <a:gd name="connsiteY1" fmla="*/ 30223 h 43139"/>
                <a:gd name="connsiteX2" fmla="*/ 29674 w 851037"/>
                <a:gd name="connsiteY2" fmla="*/ 301 h 43139"/>
                <a:gd name="connsiteX3" fmla="*/ 835935 w 851037"/>
                <a:gd name="connsiteY3" fmla="*/ 0 h 43139"/>
                <a:gd name="connsiteX4" fmla="*/ 851004 w 851037"/>
                <a:gd name="connsiteY4" fmla="*/ 14896 h 43139"/>
                <a:gd name="connsiteX5" fmla="*/ 823148 w 851037"/>
                <a:gd name="connsiteY5" fmla="*/ 42924 h 43139"/>
                <a:gd name="connsiteX6" fmla="*/ 13142 w 851037"/>
                <a:gd name="connsiteY6" fmla="*/ 43139 h 4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037" h="43139">
                  <a:moveTo>
                    <a:pt x="13142" y="43139"/>
                  </a:moveTo>
                  <a:cubicBezTo>
                    <a:pt x="2852" y="43183"/>
                    <a:pt x="-205" y="40728"/>
                    <a:pt x="10" y="30223"/>
                  </a:cubicBezTo>
                  <a:cubicBezTo>
                    <a:pt x="656" y="301"/>
                    <a:pt x="183" y="301"/>
                    <a:pt x="29674" y="301"/>
                  </a:cubicBezTo>
                  <a:cubicBezTo>
                    <a:pt x="298414" y="301"/>
                    <a:pt x="567196" y="387"/>
                    <a:pt x="835935" y="0"/>
                  </a:cubicBezTo>
                  <a:cubicBezTo>
                    <a:pt x="847861" y="0"/>
                    <a:pt x="851434" y="2626"/>
                    <a:pt x="851004" y="14896"/>
                  </a:cubicBezTo>
                  <a:cubicBezTo>
                    <a:pt x="850014" y="42881"/>
                    <a:pt x="850702" y="42924"/>
                    <a:pt x="823148" y="42924"/>
                  </a:cubicBezTo>
                  <a:cubicBezTo>
                    <a:pt x="690630" y="42881"/>
                    <a:pt x="150654" y="42795"/>
                    <a:pt x="13142" y="43139"/>
                  </a:cubicBezTo>
                  <a:close/>
                </a:path>
              </a:pathLst>
            </a:custGeom>
            <a:solidFill>
              <a:schemeClr val="bg1">
                <a:lumMod val="85000"/>
              </a:schemeClr>
            </a:solidFill>
            <a:ln w="4295" cap="flat">
              <a:noFill/>
              <a:prstDash val="solid"/>
              <a:miter/>
            </a:ln>
          </p:spPr>
          <p:txBody>
            <a:bodyPr rtlCol="0" anchor="ctr"/>
            <a:lstStyle/>
            <a:p>
              <a:endParaRPr lang="en-US"/>
            </a:p>
          </p:txBody>
        </p:sp>
        <p:sp>
          <p:nvSpPr>
            <p:cNvPr id="52" name="Freeform: Shape 39">
              <a:extLst>
                <a:ext uri="{FF2B5EF4-FFF2-40B4-BE49-F238E27FC236}">
                  <a16:creationId xmlns:a16="http://schemas.microsoft.com/office/drawing/2014/main" id="{600A2D55-F061-433E-99DD-813F2B5B40F6}"/>
                </a:ext>
              </a:extLst>
            </p:cNvPr>
            <p:cNvSpPr/>
            <p:nvPr/>
          </p:nvSpPr>
          <p:spPr>
            <a:xfrm>
              <a:off x="9274941" y="3944302"/>
              <a:ext cx="779467" cy="128827"/>
            </a:xfrm>
            <a:custGeom>
              <a:avLst/>
              <a:gdLst>
                <a:gd name="connsiteX0" fmla="*/ 717359 w 779467"/>
                <a:gd name="connsiteY0" fmla="*/ 172 h 128827"/>
                <a:gd name="connsiteX1" fmla="*/ 779442 w 779467"/>
                <a:gd name="connsiteY1" fmla="*/ 65613 h 128827"/>
                <a:gd name="connsiteX2" fmla="*/ 713570 w 779467"/>
                <a:gd name="connsiteY2" fmla="*/ 128729 h 128827"/>
                <a:gd name="connsiteX3" fmla="*/ 651013 w 779467"/>
                <a:gd name="connsiteY3" fmla="*/ 62470 h 128827"/>
                <a:gd name="connsiteX4" fmla="*/ 717359 w 779467"/>
                <a:gd name="connsiteY4" fmla="*/ 172 h 128827"/>
                <a:gd name="connsiteX5" fmla="*/ 389980 w 779467"/>
                <a:gd name="connsiteY5" fmla="*/ 129 h 128827"/>
                <a:gd name="connsiteX6" fmla="*/ 454862 w 779467"/>
                <a:gd name="connsiteY6" fmla="*/ 64063 h 128827"/>
                <a:gd name="connsiteX7" fmla="*/ 390626 w 779467"/>
                <a:gd name="connsiteY7" fmla="*/ 128816 h 128827"/>
                <a:gd name="connsiteX8" fmla="*/ 326907 w 779467"/>
                <a:gd name="connsiteY8" fmla="*/ 64063 h 128827"/>
                <a:gd name="connsiteX9" fmla="*/ 389980 w 779467"/>
                <a:gd name="connsiteY9" fmla="*/ 129 h 128827"/>
                <a:gd name="connsiteX10" fmla="*/ 225689 w 779467"/>
                <a:gd name="connsiteY10" fmla="*/ 43 h 128827"/>
                <a:gd name="connsiteX11" fmla="*/ 289839 w 779467"/>
                <a:gd name="connsiteY11" fmla="*/ 63417 h 128827"/>
                <a:gd name="connsiteX12" fmla="*/ 226335 w 779467"/>
                <a:gd name="connsiteY12" fmla="*/ 128816 h 128827"/>
                <a:gd name="connsiteX13" fmla="*/ 161712 w 779467"/>
                <a:gd name="connsiteY13" fmla="*/ 64666 h 128827"/>
                <a:gd name="connsiteX14" fmla="*/ 225689 w 779467"/>
                <a:gd name="connsiteY14" fmla="*/ 43 h 128827"/>
                <a:gd name="connsiteX15" fmla="*/ 64023 w 779467"/>
                <a:gd name="connsiteY15" fmla="*/ 42 h 128827"/>
                <a:gd name="connsiteX16" fmla="*/ 128087 w 779467"/>
                <a:gd name="connsiteY16" fmla="*/ 64493 h 128827"/>
                <a:gd name="connsiteX17" fmla="*/ 63765 w 779467"/>
                <a:gd name="connsiteY17" fmla="*/ 128815 h 128827"/>
                <a:gd name="connsiteX18" fmla="*/ 3 w 779467"/>
                <a:gd name="connsiteY18" fmla="*/ 63589 h 128827"/>
                <a:gd name="connsiteX19" fmla="*/ 64023 w 779467"/>
                <a:gd name="connsiteY19" fmla="*/ 42 h 128827"/>
                <a:gd name="connsiteX20" fmla="*/ 553670 w 779467"/>
                <a:gd name="connsiteY20" fmla="*/ 0 h 128827"/>
                <a:gd name="connsiteX21" fmla="*/ 617647 w 779467"/>
                <a:gd name="connsiteY21" fmla="*/ 64623 h 128827"/>
                <a:gd name="connsiteX22" fmla="*/ 553153 w 779467"/>
                <a:gd name="connsiteY22" fmla="*/ 128816 h 128827"/>
                <a:gd name="connsiteX23" fmla="*/ 489692 w 779467"/>
                <a:gd name="connsiteY23" fmla="*/ 64709 h 128827"/>
                <a:gd name="connsiteX24" fmla="*/ 553670 w 779467"/>
                <a:gd name="connsiteY24" fmla="*/ 0 h 1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9467" h="128827">
                  <a:moveTo>
                    <a:pt x="717359" y="172"/>
                  </a:moveTo>
                  <a:cubicBezTo>
                    <a:pt x="752792" y="1937"/>
                    <a:pt x="780432" y="31127"/>
                    <a:pt x="779442" y="65613"/>
                  </a:cubicBezTo>
                  <a:cubicBezTo>
                    <a:pt x="778408" y="101089"/>
                    <a:pt x="748056" y="130150"/>
                    <a:pt x="713570" y="128729"/>
                  </a:cubicBezTo>
                  <a:cubicBezTo>
                    <a:pt x="677793" y="127309"/>
                    <a:pt x="649636" y="97473"/>
                    <a:pt x="651013" y="62470"/>
                  </a:cubicBezTo>
                  <a:cubicBezTo>
                    <a:pt x="652434" y="26607"/>
                    <a:pt x="682442" y="-1550"/>
                    <a:pt x="717359" y="172"/>
                  </a:cubicBezTo>
                  <a:close/>
                  <a:moveTo>
                    <a:pt x="389980" y="129"/>
                  </a:moveTo>
                  <a:cubicBezTo>
                    <a:pt x="425284" y="-215"/>
                    <a:pt x="454690" y="28803"/>
                    <a:pt x="454862" y="64063"/>
                  </a:cubicBezTo>
                  <a:cubicBezTo>
                    <a:pt x="454991" y="99195"/>
                    <a:pt x="425801" y="128643"/>
                    <a:pt x="390626" y="128816"/>
                  </a:cubicBezTo>
                  <a:cubicBezTo>
                    <a:pt x="355322" y="128988"/>
                    <a:pt x="326821" y="100013"/>
                    <a:pt x="326907" y="64063"/>
                  </a:cubicBezTo>
                  <a:cubicBezTo>
                    <a:pt x="326993" y="28587"/>
                    <a:pt x="354763" y="430"/>
                    <a:pt x="389980" y="129"/>
                  </a:cubicBezTo>
                  <a:close/>
                  <a:moveTo>
                    <a:pt x="225689" y="43"/>
                  </a:moveTo>
                  <a:cubicBezTo>
                    <a:pt x="260563" y="86"/>
                    <a:pt x="289408" y="28587"/>
                    <a:pt x="289839" y="63417"/>
                  </a:cubicBezTo>
                  <a:cubicBezTo>
                    <a:pt x="290270" y="98764"/>
                    <a:pt x="261811" y="128084"/>
                    <a:pt x="226335" y="128816"/>
                  </a:cubicBezTo>
                  <a:cubicBezTo>
                    <a:pt x="191462" y="129505"/>
                    <a:pt x="161884" y="100142"/>
                    <a:pt x="161712" y="64666"/>
                  </a:cubicBezTo>
                  <a:cubicBezTo>
                    <a:pt x="161497" y="29061"/>
                    <a:pt x="190300" y="0"/>
                    <a:pt x="225689" y="43"/>
                  </a:cubicBezTo>
                  <a:close/>
                  <a:moveTo>
                    <a:pt x="64023" y="42"/>
                  </a:moveTo>
                  <a:cubicBezTo>
                    <a:pt x="99370" y="-259"/>
                    <a:pt x="128173" y="28673"/>
                    <a:pt x="128087" y="64493"/>
                  </a:cubicBezTo>
                  <a:cubicBezTo>
                    <a:pt x="128001" y="100270"/>
                    <a:pt x="98983" y="129288"/>
                    <a:pt x="63765" y="128815"/>
                  </a:cubicBezTo>
                  <a:cubicBezTo>
                    <a:pt x="28504" y="128384"/>
                    <a:pt x="-385" y="98807"/>
                    <a:pt x="3" y="63589"/>
                  </a:cubicBezTo>
                  <a:cubicBezTo>
                    <a:pt x="390" y="28802"/>
                    <a:pt x="29064" y="387"/>
                    <a:pt x="64023" y="42"/>
                  </a:cubicBezTo>
                  <a:close/>
                  <a:moveTo>
                    <a:pt x="553670" y="0"/>
                  </a:moveTo>
                  <a:cubicBezTo>
                    <a:pt x="589060" y="0"/>
                    <a:pt x="617733" y="28975"/>
                    <a:pt x="617647" y="64623"/>
                  </a:cubicBezTo>
                  <a:cubicBezTo>
                    <a:pt x="617561" y="100013"/>
                    <a:pt x="588026" y="129418"/>
                    <a:pt x="553153" y="128816"/>
                  </a:cubicBezTo>
                  <a:cubicBezTo>
                    <a:pt x="518194" y="128256"/>
                    <a:pt x="489865" y="99582"/>
                    <a:pt x="489692" y="64709"/>
                  </a:cubicBezTo>
                  <a:cubicBezTo>
                    <a:pt x="489563" y="29190"/>
                    <a:pt x="518409" y="0"/>
                    <a:pt x="553670" y="0"/>
                  </a:cubicBezTo>
                  <a:close/>
                </a:path>
              </a:pathLst>
            </a:custGeom>
            <a:solidFill>
              <a:schemeClr val="bg1">
                <a:lumMod val="85000"/>
              </a:schemeClr>
            </a:solidFill>
            <a:ln w="4295" cap="flat">
              <a:noFill/>
              <a:prstDash val="solid"/>
              <a:miter/>
            </a:ln>
          </p:spPr>
          <p:txBody>
            <a:bodyPr wrap="square" rtlCol="0" anchor="ctr">
              <a:noAutofit/>
            </a:bodyPr>
            <a:lstStyle/>
            <a:p>
              <a:endParaRPr lang="en-US"/>
            </a:p>
          </p:txBody>
        </p:sp>
        <p:sp>
          <p:nvSpPr>
            <p:cNvPr id="53" name="Freeform: Shape 38">
              <a:extLst>
                <a:ext uri="{FF2B5EF4-FFF2-40B4-BE49-F238E27FC236}">
                  <a16:creationId xmlns:a16="http://schemas.microsoft.com/office/drawing/2014/main" id="{44CCD57E-4F25-479B-8DF4-8FB1EB95B31F}"/>
                </a:ext>
              </a:extLst>
            </p:cNvPr>
            <p:cNvSpPr/>
            <p:nvPr/>
          </p:nvSpPr>
          <p:spPr>
            <a:xfrm>
              <a:off x="9516301" y="4738981"/>
              <a:ext cx="134283" cy="344"/>
            </a:xfrm>
            <a:custGeom>
              <a:avLst/>
              <a:gdLst>
                <a:gd name="connsiteX0" fmla="*/ 0 w 134283"/>
                <a:gd name="connsiteY0" fmla="*/ 344 h 344"/>
                <a:gd name="connsiteX1" fmla="*/ 134283 w 134283"/>
                <a:gd name="connsiteY1" fmla="*/ 344 h 344"/>
                <a:gd name="connsiteX2" fmla="*/ 5382 w 134283"/>
                <a:gd name="connsiteY2" fmla="*/ 0 h 344"/>
                <a:gd name="connsiteX3" fmla="*/ 0 w 134283"/>
                <a:gd name="connsiteY3" fmla="*/ 344 h 344"/>
              </a:gdLst>
              <a:ahLst/>
              <a:cxnLst>
                <a:cxn ang="0">
                  <a:pos x="connsiteX0" y="connsiteY0"/>
                </a:cxn>
                <a:cxn ang="0">
                  <a:pos x="connsiteX1" y="connsiteY1"/>
                </a:cxn>
                <a:cxn ang="0">
                  <a:pos x="connsiteX2" y="connsiteY2"/>
                </a:cxn>
                <a:cxn ang="0">
                  <a:pos x="connsiteX3" y="connsiteY3"/>
                </a:cxn>
              </a:cxnLst>
              <a:rect l="l" t="t" r="r" b="b"/>
              <a:pathLst>
                <a:path w="134283" h="344">
                  <a:moveTo>
                    <a:pt x="0" y="344"/>
                  </a:moveTo>
                  <a:lnTo>
                    <a:pt x="134283" y="344"/>
                  </a:lnTo>
                  <a:cubicBezTo>
                    <a:pt x="91316" y="301"/>
                    <a:pt x="48349" y="215"/>
                    <a:pt x="5382" y="0"/>
                  </a:cubicBezTo>
                  <a:cubicBezTo>
                    <a:pt x="3315" y="0"/>
                    <a:pt x="1593" y="129"/>
                    <a:pt x="0" y="344"/>
                  </a:cubicBezTo>
                  <a:close/>
                </a:path>
              </a:pathLst>
            </a:custGeom>
            <a:noFill/>
            <a:ln w="4295" cap="flat">
              <a:noFill/>
              <a:prstDash val="solid"/>
              <a:miter/>
            </a:ln>
          </p:spPr>
          <p:txBody>
            <a:bodyPr rtlCol="0" anchor="ctr"/>
            <a:lstStyle/>
            <a:p>
              <a:endParaRPr lang="en-US"/>
            </a:p>
          </p:txBody>
        </p:sp>
      </p:grpSp>
    </p:spTree>
    <p:extLst>
      <p:ext uri="{BB962C8B-B14F-4D97-AF65-F5344CB8AC3E}">
        <p14:creationId xmlns:p14="http://schemas.microsoft.com/office/powerpoint/2010/main" val="12991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584752" y="1957291"/>
            <a:ext cx="3134395" cy="369332"/>
          </a:xfrm>
          <a:prstGeom prst="rect">
            <a:avLst/>
          </a:prstGeom>
          <a:noFill/>
        </p:spPr>
        <p:txBody>
          <a:bodyPr wrap="square" rtlCol="0">
            <a:spAutoFit/>
          </a:bodyPr>
          <a:lstStyle/>
          <a:p>
            <a:r>
              <a:rPr lang="fr-FR" dirty="0" smtClean="0"/>
              <a:t>Quelques pièces du robot:</a:t>
            </a:r>
            <a:endParaRPr lang="fr-FR" dirty="0"/>
          </a:p>
        </p:txBody>
      </p:sp>
      <p:sp>
        <p:nvSpPr>
          <p:cNvPr id="9" name="ZoneTexte 8"/>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0" name="ZoneTexte 9"/>
          <p:cNvSpPr txBox="1"/>
          <p:nvPr/>
        </p:nvSpPr>
        <p:spPr>
          <a:xfrm>
            <a:off x="325316" y="1239715"/>
            <a:ext cx="3393831" cy="369332"/>
          </a:xfrm>
          <a:prstGeom prst="rect">
            <a:avLst/>
          </a:prstGeom>
          <a:noFill/>
        </p:spPr>
        <p:txBody>
          <a:bodyPr wrap="square" rtlCol="0">
            <a:spAutoFit/>
          </a:bodyPr>
          <a:lstStyle/>
          <a:p>
            <a:r>
              <a:rPr lang="fr-FR" b="1" dirty="0"/>
              <a:t>4</a:t>
            </a:r>
            <a:r>
              <a:rPr lang="fr-FR" b="1" dirty="0" smtClean="0"/>
              <a:t>.  Conception CAO : </a:t>
            </a:r>
            <a:endParaRPr lang="fr-FR" b="1" dirty="0"/>
          </a:p>
        </p:txBody>
      </p:sp>
      <p:pic>
        <p:nvPicPr>
          <p:cNvPr id="2" name="Imag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793553" y="4630305"/>
            <a:ext cx="2082061" cy="1605395"/>
          </a:xfrm>
          <a:prstGeom prst="rect">
            <a:avLst/>
          </a:prstGeom>
        </p:spPr>
      </p:pic>
      <p:pic>
        <p:nvPicPr>
          <p:cNvPr id="3" name="Imag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793553" y="2565925"/>
            <a:ext cx="2082061" cy="1783354"/>
          </a:xfrm>
          <a:prstGeom prst="rect">
            <a:avLst/>
          </a:prstGeom>
        </p:spPr>
      </p:pic>
      <p:pic>
        <p:nvPicPr>
          <p:cNvPr id="11" name="Image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789835" y="4654585"/>
            <a:ext cx="2366865" cy="1677834"/>
          </a:xfrm>
          <a:prstGeom prst="rect">
            <a:avLst/>
          </a:prstGeom>
        </p:spPr>
      </p:pic>
      <p:pic>
        <p:nvPicPr>
          <p:cNvPr id="12" name="Image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713003" y="4654585"/>
            <a:ext cx="2439978" cy="1680315"/>
          </a:xfrm>
          <a:prstGeom prst="rect">
            <a:avLst/>
          </a:prstGeom>
        </p:spPr>
      </p:pic>
      <p:pic>
        <p:nvPicPr>
          <p:cNvPr id="13" name="Image 1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84751" y="4622831"/>
            <a:ext cx="2491397" cy="1712069"/>
          </a:xfrm>
          <a:prstGeom prst="rect">
            <a:avLst/>
          </a:prstGeom>
        </p:spPr>
      </p:pic>
      <p:pic>
        <p:nvPicPr>
          <p:cNvPr id="14" name="Imag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713003" y="2565925"/>
            <a:ext cx="2439978" cy="1849358"/>
          </a:xfrm>
          <a:prstGeom prst="rect">
            <a:avLst/>
          </a:prstGeom>
        </p:spPr>
      </p:pic>
      <p:pic>
        <p:nvPicPr>
          <p:cNvPr id="15" name="Image 1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55841" y="2614839"/>
            <a:ext cx="2420308" cy="1800444"/>
          </a:xfrm>
          <a:prstGeom prst="rect">
            <a:avLst/>
          </a:prstGeom>
        </p:spPr>
      </p:pic>
      <p:pic>
        <p:nvPicPr>
          <p:cNvPr id="16" name="Imag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9835" y="2565925"/>
            <a:ext cx="2366865" cy="1823977"/>
          </a:xfrm>
          <a:prstGeom prst="rect">
            <a:avLst/>
          </a:prstGeom>
        </p:spPr>
      </p:pic>
    </p:spTree>
    <p:extLst>
      <p:ext uri="{BB962C8B-B14F-4D97-AF65-F5344CB8AC3E}">
        <p14:creationId xmlns:p14="http://schemas.microsoft.com/office/powerpoint/2010/main" val="420127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22" presetClass="entr" presetSubtype="8"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2" presetClass="entr" presetSubtype="8"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par>
                                <p:cTn id="29" presetID="22" presetClass="entr" presetSubtype="8"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22" presetClass="entr" presetSubtype="8"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22" presetClass="entr" presetSubtype="8"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par>
                                <p:cTn id="38" presetID="22" presetClass="entr" presetSubtype="8"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left)">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ZoneTexte 29"/>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31" name="ZoneTexte 30"/>
          <p:cNvSpPr txBox="1"/>
          <p:nvPr/>
        </p:nvSpPr>
        <p:spPr>
          <a:xfrm>
            <a:off x="325316" y="1239715"/>
            <a:ext cx="3393831" cy="369332"/>
          </a:xfrm>
          <a:prstGeom prst="rect">
            <a:avLst/>
          </a:prstGeom>
          <a:noFill/>
        </p:spPr>
        <p:txBody>
          <a:bodyPr wrap="square" rtlCol="0">
            <a:spAutoFit/>
          </a:bodyPr>
          <a:lstStyle/>
          <a:p>
            <a:r>
              <a:rPr lang="fr-FR" b="1" dirty="0" smtClean="0"/>
              <a:t>5.  Conception CAO : Vidéo </a:t>
            </a:r>
            <a:endParaRPr lang="fr-FR" b="1" dirty="0"/>
          </a:p>
        </p:txBody>
      </p:sp>
      <p:pic>
        <p:nvPicPr>
          <p:cNvPr id="25" name="Keyshot 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99224" y="1923026"/>
            <a:ext cx="7657576" cy="4078072"/>
          </a:xfrm>
          <a:prstGeom prst="rect">
            <a:avLst/>
          </a:prstGeom>
        </p:spPr>
      </p:pic>
    </p:spTree>
    <p:extLst>
      <p:ext uri="{BB962C8B-B14F-4D97-AF65-F5344CB8AC3E}">
        <p14:creationId xmlns:p14="http://schemas.microsoft.com/office/powerpoint/2010/main" val="155730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5033"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5"/>
                </p:tgtEl>
              </p:cMediaNode>
            </p:video>
            <p:seq concurrent="1" nextAc="seek">
              <p:cTn id="13" restart="whenNotActive" fill="hold" evtFilter="cancelBubble" nodeType="interactiveSeq">
                <p:stCondLst>
                  <p:cond evt="onClick" delay="0">
                    <p:tgtEl>
                      <p:spTgt spid="2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5"/>
                                        </p:tgtEl>
                                      </p:cBhvr>
                                    </p:cmd>
                                  </p:childTnLst>
                                </p:cTn>
                              </p:par>
                            </p:childTnLst>
                          </p:cTn>
                        </p:par>
                      </p:childTnLst>
                    </p:cTn>
                  </p:par>
                </p:childTnLst>
              </p:cTn>
              <p:nextCondLst>
                <p:cond evt="onClick" delay="0">
                  <p:tgtEl>
                    <p:spTgt spid="25"/>
                  </p:tgtEl>
                </p:cond>
              </p:nextCondLst>
            </p:seq>
          </p:childTnLst>
        </p:cTn>
      </p:par>
    </p:tnLst>
    <p:bldLst>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ZoneTexte 29"/>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31" name="ZoneTexte 30"/>
          <p:cNvSpPr txBox="1"/>
          <p:nvPr/>
        </p:nvSpPr>
        <p:spPr>
          <a:xfrm>
            <a:off x="325316" y="1239715"/>
            <a:ext cx="3393831" cy="369332"/>
          </a:xfrm>
          <a:prstGeom prst="rect">
            <a:avLst/>
          </a:prstGeom>
          <a:noFill/>
        </p:spPr>
        <p:txBody>
          <a:bodyPr wrap="square" rtlCol="0">
            <a:spAutoFit/>
          </a:bodyPr>
          <a:lstStyle/>
          <a:p>
            <a:r>
              <a:rPr lang="fr-FR" b="1" dirty="0"/>
              <a:t>4</a:t>
            </a:r>
            <a:r>
              <a:rPr lang="fr-FR" b="1" dirty="0" smtClean="0"/>
              <a:t>.  Conception CAO : Vidéo </a:t>
            </a:r>
            <a:endParaRPr lang="fr-FR" b="1" dirty="0"/>
          </a:p>
        </p:txBody>
      </p:sp>
      <p:pic>
        <p:nvPicPr>
          <p:cNvPr id="2" name="Keyshot Animation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22500" y="1759347"/>
            <a:ext cx="7874000" cy="4355306"/>
          </a:xfrm>
          <a:prstGeom prst="rect">
            <a:avLst/>
          </a:prstGeom>
        </p:spPr>
      </p:pic>
    </p:spTree>
    <p:extLst>
      <p:ext uri="{BB962C8B-B14F-4D97-AF65-F5344CB8AC3E}">
        <p14:creationId xmlns:p14="http://schemas.microsoft.com/office/powerpoint/2010/main" val="296723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3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3393831" cy="369332"/>
          </a:xfrm>
          <a:prstGeom prst="rect">
            <a:avLst/>
          </a:prstGeom>
          <a:noFill/>
        </p:spPr>
        <p:txBody>
          <a:bodyPr wrap="square" rtlCol="0">
            <a:spAutoFit/>
          </a:bodyPr>
          <a:lstStyle/>
          <a:p>
            <a:r>
              <a:rPr lang="fr-FR" b="1" dirty="0" smtClean="0"/>
              <a:t>7. Software du robot : </a:t>
            </a:r>
            <a:endParaRPr lang="fr-FR" b="1" dirty="0"/>
          </a:p>
        </p:txBody>
      </p:sp>
      <p:sp>
        <p:nvSpPr>
          <p:cNvPr id="2" name="ZoneTexte 1"/>
          <p:cNvSpPr txBox="1"/>
          <p:nvPr/>
        </p:nvSpPr>
        <p:spPr>
          <a:xfrm>
            <a:off x="749300" y="1892300"/>
            <a:ext cx="5549900" cy="369332"/>
          </a:xfrm>
          <a:prstGeom prst="rect">
            <a:avLst/>
          </a:prstGeom>
          <a:noFill/>
        </p:spPr>
        <p:txBody>
          <a:bodyPr wrap="square" rtlCol="0">
            <a:spAutoFit/>
          </a:bodyPr>
          <a:lstStyle/>
          <a:p>
            <a:r>
              <a:rPr lang="fr-FR" dirty="0" smtClean="0"/>
              <a:t>Le software doit répondre aux exigences suivantes:</a:t>
            </a:r>
            <a:endParaRPr lang="fr-FR" dirty="0"/>
          </a:p>
        </p:txBody>
      </p:sp>
      <p:sp>
        <p:nvSpPr>
          <p:cNvPr id="3" name="ZoneTexte 2"/>
          <p:cNvSpPr txBox="1"/>
          <p:nvPr/>
        </p:nvSpPr>
        <p:spPr>
          <a:xfrm>
            <a:off x="749300" y="2844800"/>
            <a:ext cx="4927600" cy="2031325"/>
          </a:xfrm>
          <a:prstGeom prst="rect">
            <a:avLst/>
          </a:prstGeom>
          <a:noFill/>
        </p:spPr>
        <p:txBody>
          <a:bodyPr wrap="square" rtlCol="0">
            <a:spAutoFit/>
          </a:bodyPr>
          <a:lstStyle/>
          <a:p>
            <a:pPr marL="285750" indent="-285750">
              <a:buFont typeface="Wingdings" panose="05000000000000000000" pitchFamily="2" charset="2"/>
              <a:buChar char="v"/>
            </a:pPr>
            <a:r>
              <a:rPr lang="fr-FR" dirty="0" smtClean="0"/>
              <a:t>Design d’un plan 3D</a:t>
            </a:r>
          </a:p>
          <a:p>
            <a:pPr marL="285750" indent="-285750">
              <a:buFont typeface="Wingdings" panose="05000000000000000000" pitchFamily="2" charset="2"/>
              <a:buChar char="v"/>
            </a:pPr>
            <a:r>
              <a:rPr lang="fr-FR" dirty="0" smtClean="0"/>
              <a:t>Création d’une carte pour le robot</a:t>
            </a:r>
          </a:p>
          <a:p>
            <a:pPr marL="285750" indent="-285750">
              <a:buFont typeface="Wingdings" panose="05000000000000000000" pitchFamily="2" charset="2"/>
              <a:buChar char="v"/>
            </a:pPr>
            <a:r>
              <a:rPr lang="fr-FR" dirty="0" smtClean="0"/>
              <a:t>Auto-commande des moteurs</a:t>
            </a:r>
          </a:p>
          <a:p>
            <a:pPr marL="285750" indent="-285750">
              <a:buFont typeface="Wingdings" panose="05000000000000000000" pitchFamily="2" charset="2"/>
              <a:buChar char="v"/>
            </a:pPr>
            <a:r>
              <a:rPr lang="fr-FR" dirty="0" smtClean="0"/>
              <a:t>Eviter les obstacles</a:t>
            </a:r>
          </a:p>
          <a:p>
            <a:pPr marL="285750" indent="-285750">
              <a:buFont typeface="Wingdings" panose="05000000000000000000" pitchFamily="2" charset="2"/>
              <a:buChar char="v"/>
            </a:pPr>
            <a:r>
              <a:rPr lang="fr-FR" dirty="0" smtClean="0"/>
              <a:t>Connaitre l’emplacement des tables</a:t>
            </a:r>
          </a:p>
          <a:p>
            <a:pPr marL="285750" indent="-285750">
              <a:buFont typeface="Wingdings" panose="05000000000000000000" pitchFamily="2" charset="2"/>
              <a:buChar char="v"/>
            </a:pPr>
            <a:r>
              <a:rPr lang="fr-FR" dirty="0" smtClean="0"/>
              <a:t>Superviser le niveau de la batterie</a:t>
            </a:r>
          </a:p>
          <a:p>
            <a:pPr marL="285750" indent="-285750">
              <a:buFont typeface="Wingdings" panose="05000000000000000000" pitchFamily="2" charset="2"/>
              <a:buChar char="v"/>
            </a:pPr>
            <a:r>
              <a:rPr lang="fr-FR" dirty="0" smtClean="0"/>
              <a:t>Se déplacer d’une façon autonome</a:t>
            </a:r>
          </a:p>
        </p:txBody>
      </p:sp>
      <p:sp>
        <p:nvSpPr>
          <p:cNvPr id="4" name="ZoneTexte 3"/>
          <p:cNvSpPr txBox="1"/>
          <p:nvPr/>
        </p:nvSpPr>
        <p:spPr>
          <a:xfrm>
            <a:off x="914400" y="5092700"/>
            <a:ext cx="5702300" cy="646331"/>
          </a:xfrm>
          <a:prstGeom prst="rect">
            <a:avLst/>
          </a:prstGeom>
          <a:noFill/>
        </p:spPr>
        <p:txBody>
          <a:bodyPr wrap="square" rtlCol="0">
            <a:spAutoFit/>
          </a:bodyPr>
          <a:lstStyle/>
          <a:p>
            <a:r>
              <a:rPr lang="fr-FR" dirty="0" smtClean="0">
                <a:solidFill>
                  <a:schemeClr val="tx2">
                    <a:lumMod val="60000"/>
                    <a:lumOff val="40000"/>
                  </a:schemeClr>
                </a:solidFill>
              </a:rPr>
              <a:t>Tous ces exigences donnent question sur la relation entre l’environnement réel et celui de simulation.</a:t>
            </a:r>
            <a:endParaRPr lang="fr-FR" dirty="0">
              <a:solidFill>
                <a:schemeClr val="tx2">
                  <a:lumMod val="60000"/>
                  <a:lumOff val="40000"/>
                </a:schemeClr>
              </a:solidFill>
            </a:endParaRPr>
          </a:p>
        </p:txBody>
      </p:sp>
      <p:pic>
        <p:nvPicPr>
          <p:cNvPr id="8" name="image3.png"/>
          <p:cNvPicPr/>
          <p:nvPr/>
        </p:nvPicPr>
        <p:blipFill>
          <a:blip r:embed="rId2" cstate="print"/>
          <a:stretch>
            <a:fillRect/>
          </a:stretch>
        </p:blipFill>
        <p:spPr>
          <a:xfrm>
            <a:off x="6736397" y="2523151"/>
            <a:ext cx="5125403" cy="3215879"/>
          </a:xfrm>
          <a:prstGeom prst="rect">
            <a:avLst/>
          </a:prstGeom>
        </p:spPr>
      </p:pic>
    </p:spTree>
    <p:extLst>
      <p:ext uri="{BB962C8B-B14F-4D97-AF65-F5344CB8AC3E}">
        <p14:creationId xmlns:p14="http://schemas.microsoft.com/office/powerpoint/2010/main" val="287963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3393831" cy="369332"/>
          </a:xfrm>
          <a:prstGeom prst="rect">
            <a:avLst/>
          </a:prstGeom>
          <a:noFill/>
        </p:spPr>
        <p:txBody>
          <a:bodyPr wrap="square" rtlCol="0">
            <a:spAutoFit/>
          </a:bodyPr>
          <a:lstStyle/>
          <a:p>
            <a:r>
              <a:rPr lang="fr-FR" b="1" dirty="0"/>
              <a:t>8</a:t>
            </a:r>
            <a:r>
              <a:rPr lang="fr-FR" b="1" dirty="0" smtClean="0"/>
              <a:t>. Outils déployés: </a:t>
            </a:r>
            <a:endParaRPr lang="fr-FR" b="1" dirty="0"/>
          </a:p>
        </p:txBody>
      </p:sp>
      <p:pic>
        <p:nvPicPr>
          <p:cNvPr id="9" name="Image 8"/>
          <p:cNvPicPr/>
          <p:nvPr/>
        </p:nvPicPr>
        <p:blipFill>
          <a:blip r:embed="rId2" cstate="print">
            <a:extLst>
              <a:ext uri="{28A0092B-C50C-407E-A947-70E740481C1C}">
                <a14:useLocalDpi xmlns:a14="http://schemas.microsoft.com/office/drawing/2010/main" val="0"/>
              </a:ext>
            </a:extLst>
          </a:blip>
          <a:stretch>
            <a:fillRect/>
          </a:stretch>
        </p:blipFill>
        <p:spPr>
          <a:xfrm>
            <a:off x="574274" y="2754630"/>
            <a:ext cx="4785126" cy="2706370"/>
          </a:xfrm>
          <a:prstGeom prst="rect">
            <a:avLst/>
          </a:prstGeom>
        </p:spPr>
      </p:pic>
      <p:sp>
        <p:nvSpPr>
          <p:cNvPr id="5" name="ZoneTexte 4"/>
          <p:cNvSpPr txBox="1"/>
          <p:nvPr/>
        </p:nvSpPr>
        <p:spPr>
          <a:xfrm>
            <a:off x="1975402" y="2037054"/>
            <a:ext cx="1397000" cy="369332"/>
          </a:xfrm>
          <a:prstGeom prst="rect">
            <a:avLst/>
          </a:prstGeom>
          <a:noFill/>
        </p:spPr>
        <p:txBody>
          <a:bodyPr wrap="square" rtlCol="0">
            <a:spAutoFit/>
          </a:bodyPr>
          <a:lstStyle/>
          <a:p>
            <a:r>
              <a:rPr lang="fr-FR" dirty="0" smtClean="0"/>
              <a:t>GAZEBO</a:t>
            </a:r>
            <a:endParaRPr lang="fr-FR" dirty="0"/>
          </a:p>
        </p:txBody>
      </p:sp>
      <p:pic>
        <p:nvPicPr>
          <p:cNvPr id="10" name="object 11"/>
          <p:cNvPicPr/>
          <p:nvPr/>
        </p:nvPicPr>
        <p:blipFill>
          <a:blip r:embed="rId3" cstate="print">
            <a:extLst>
              <a:ext uri="{28A0092B-C50C-407E-A947-70E740481C1C}">
                <a14:useLocalDpi xmlns:a14="http://schemas.microsoft.com/office/drawing/2010/main" val="0"/>
              </a:ext>
            </a:extLst>
          </a:blip>
          <a:stretch>
            <a:fillRect/>
          </a:stretch>
        </p:blipFill>
        <p:spPr>
          <a:xfrm>
            <a:off x="6550025" y="2754630"/>
            <a:ext cx="4933950" cy="2706370"/>
          </a:xfrm>
          <a:prstGeom prst="rect">
            <a:avLst/>
          </a:prstGeom>
        </p:spPr>
      </p:pic>
      <p:sp>
        <p:nvSpPr>
          <p:cNvPr id="6" name="ZoneTexte 5"/>
          <p:cNvSpPr txBox="1"/>
          <p:nvPr/>
        </p:nvSpPr>
        <p:spPr>
          <a:xfrm>
            <a:off x="8356600" y="2037054"/>
            <a:ext cx="1003300" cy="369332"/>
          </a:xfrm>
          <a:prstGeom prst="rect">
            <a:avLst/>
          </a:prstGeom>
          <a:noFill/>
        </p:spPr>
        <p:txBody>
          <a:bodyPr wrap="square" rtlCol="0">
            <a:spAutoFit/>
          </a:bodyPr>
          <a:lstStyle/>
          <a:p>
            <a:r>
              <a:rPr lang="fr-FR" dirty="0" smtClean="0"/>
              <a:t>RVIZ</a:t>
            </a:r>
            <a:endParaRPr lang="fr-FR" dirty="0"/>
          </a:p>
        </p:txBody>
      </p:sp>
    </p:spTree>
    <p:extLst>
      <p:ext uri="{BB962C8B-B14F-4D97-AF65-F5344CB8AC3E}">
        <p14:creationId xmlns:p14="http://schemas.microsoft.com/office/powerpoint/2010/main" val="157165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3393831" cy="369332"/>
          </a:xfrm>
          <a:prstGeom prst="rect">
            <a:avLst/>
          </a:prstGeom>
          <a:noFill/>
        </p:spPr>
        <p:txBody>
          <a:bodyPr wrap="square" rtlCol="0">
            <a:spAutoFit/>
          </a:bodyPr>
          <a:lstStyle/>
          <a:p>
            <a:r>
              <a:rPr lang="fr-FR" b="1" dirty="0"/>
              <a:t>8</a:t>
            </a:r>
            <a:r>
              <a:rPr lang="fr-FR" b="1" dirty="0" smtClean="0"/>
              <a:t>. Outils déployés: </a:t>
            </a:r>
            <a:endParaRPr lang="fr-FR" b="1" dirty="0"/>
          </a:p>
        </p:txBody>
      </p:sp>
      <p:sp>
        <p:nvSpPr>
          <p:cNvPr id="5" name="ZoneTexte 4"/>
          <p:cNvSpPr txBox="1"/>
          <p:nvPr/>
        </p:nvSpPr>
        <p:spPr>
          <a:xfrm>
            <a:off x="1975402" y="2037054"/>
            <a:ext cx="1397000" cy="369332"/>
          </a:xfrm>
          <a:prstGeom prst="rect">
            <a:avLst/>
          </a:prstGeom>
          <a:noFill/>
        </p:spPr>
        <p:txBody>
          <a:bodyPr wrap="square" rtlCol="0">
            <a:spAutoFit/>
          </a:bodyPr>
          <a:lstStyle/>
          <a:p>
            <a:r>
              <a:rPr lang="fr-FR" dirty="0" smtClean="0"/>
              <a:t>RQT</a:t>
            </a:r>
            <a:endParaRPr lang="fr-FR" dirty="0"/>
          </a:p>
        </p:txBody>
      </p:sp>
      <p:pic>
        <p:nvPicPr>
          <p:cNvPr id="8" name="object 10"/>
          <p:cNvPicPr/>
          <p:nvPr/>
        </p:nvPicPr>
        <p:blipFill>
          <a:blip r:embed="rId2" cstate="print"/>
          <a:stretch>
            <a:fillRect/>
          </a:stretch>
        </p:blipFill>
        <p:spPr>
          <a:xfrm>
            <a:off x="540302" y="2834393"/>
            <a:ext cx="4831798" cy="2626607"/>
          </a:xfrm>
          <a:prstGeom prst="rect">
            <a:avLst/>
          </a:prstGeom>
        </p:spPr>
      </p:pic>
      <p:grpSp>
        <p:nvGrpSpPr>
          <p:cNvPr id="11" name="Group 12">
            <a:extLst>
              <a:ext uri="{FF2B5EF4-FFF2-40B4-BE49-F238E27FC236}">
                <a16:creationId xmlns:a16="http://schemas.microsoft.com/office/drawing/2014/main" id="{16316CF5-197D-4D97-BFF7-B0076BBAAC54}"/>
              </a:ext>
            </a:extLst>
          </p:cNvPr>
          <p:cNvGrpSpPr/>
          <p:nvPr/>
        </p:nvGrpSpPr>
        <p:grpSpPr>
          <a:xfrm>
            <a:off x="6811053" y="1239715"/>
            <a:ext cx="3806147" cy="3010590"/>
            <a:chOff x="549953" y="1739210"/>
            <a:chExt cx="5421616" cy="4193643"/>
          </a:xfrm>
        </p:grpSpPr>
        <p:grpSp>
          <p:nvGrpSpPr>
            <p:cNvPr id="12" name="Graphic 2">
              <a:extLst>
                <a:ext uri="{FF2B5EF4-FFF2-40B4-BE49-F238E27FC236}">
                  <a16:creationId xmlns:a16="http://schemas.microsoft.com/office/drawing/2014/main" id="{6E0733EC-289C-45F9-9931-723F9E04DBD8}"/>
                </a:ext>
              </a:extLst>
            </p:cNvPr>
            <p:cNvGrpSpPr/>
            <p:nvPr/>
          </p:nvGrpSpPr>
          <p:grpSpPr>
            <a:xfrm>
              <a:off x="549953" y="1739210"/>
              <a:ext cx="5421616" cy="4193643"/>
              <a:chOff x="549953" y="1739210"/>
              <a:chExt cx="5421616" cy="4193643"/>
            </a:xfrm>
          </p:grpSpPr>
          <p:sp>
            <p:nvSpPr>
              <p:cNvPr id="31" name="Freeform: Shape 6">
                <a:extLst>
                  <a:ext uri="{FF2B5EF4-FFF2-40B4-BE49-F238E27FC236}">
                    <a16:creationId xmlns:a16="http://schemas.microsoft.com/office/drawing/2014/main" id="{4895B8BC-6F0E-4C82-AD0E-8A090672A1AE}"/>
                  </a:ext>
                </a:extLst>
              </p:cNvPr>
              <p:cNvSpPr/>
              <p:nvPr/>
            </p:nvSpPr>
            <p:spPr>
              <a:xfrm>
                <a:off x="2828740" y="2263570"/>
                <a:ext cx="3140976" cy="3025778"/>
              </a:xfrm>
              <a:custGeom>
                <a:avLst/>
                <a:gdLst>
                  <a:gd name="connsiteX0" fmla="*/ 995358 w 3140976"/>
                  <a:gd name="connsiteY0" fmla="*/ 2568556 h 3025778"/>
                  <a:gd name="connsiteX1" fmla="*/ 1930054 w 3140976"/>
                  <a:gd name="connsiteY1" fmla="*/ 3025779 h 3025778"/>
                  <a:gd name="connsiteX2" fmla="*/ 1936310 w 3140976"/>
                  <a:gd name="connsiteY2" fmla="*/ 3007706 h 3025778"/>
                  <a:gd name="connsiteX3" fmla="*/ 1935522 w 3140976"/>
                  <a:gd name="connsiteY3" fmla="*/ 2669620 h 3025778"/>
                  <a:gd name="connsiteX4" fmla="*/ 1962908 w 3140976"/>
                  <a:gd name="connsiteY4" fmla="*/ 2637183 h 3025778"/>
                  <a:gd name="connsiteX5" fmla="*/ 2854000 w 3140976"/>
                  <a:gd name="connsiteY5" fmla="*/ 2111935 h 3025778"/>
                  <a:gd name="connsiteX6" fmla="*/ 3114608 w 3140976"/>
                  <a:gd name="connsiteY6" fmla="*/ 1584648 h 3025778"/>
                  <a:gd name="connsiteX7" fmla="*/ 3030133 w 3140976"/>
                  <a:gd name="connsiteY7" fmla="*/ 846799 h 3025778"/>
                  <a:gd name="connsiteX8" fmla="*/ 2543578 w 3140976"/>
                  <a:gd name="connsiteY8" fmla="*/ 289438 h 3025778"/>
                  <a:gd name="connsiteX9" fmla="*/ 2063000 w 3140976"/>
                  <a:gd name="connsiteY9" fmla="*/ 68078 h 3025778"/>
                  <a:gd name="connsiteX10" fmla="*/ 345830 w 3140976"/>
                  <a:gd name="connsiteY10" fmla="*/ 496015 h 3025778"/>
                  <a:gd name="connsiteX11" fmla="*/ 81191 w 3140976"/>
                  <a:gd name="connsiteY11" fmla="*/ 1775563 h 3025778"/>
                  <a:gd name="connsiteX12" fmla="*/ 360705 w 3140976"/>
                  <a:gd name="connsiteY12" fmla="*/ 2200256 h 3025778"/>
                  <a:gd name="connsiteX13" fmla="*/ 799763 w 3140976"/>
                  <a:gd name="connsiteY13" fmla="*/ 2504701 h 3025778"/>
                  <a:gd name="connsiteX14" fmla="*/ 995358 w 3140976"/>
                  <a:gd name="connsiteY14" fmla="*/ 2568556 h 302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40976" h="3025778">
                    <a:moveTo>
                      <a:pt x="995358" y="2568556"/>
                    </a:moveTo>
                    <a:cubicBezTo>
                      <a:pt x="1339608" y="2659842"/>
                      <a:pt x="1610411" y="2884353"/>
                      <a:pt x="1930054" y="3025779"/>
                    </a:cubicBezTo>
                    <a:cubicBezTo>
                      <a:pt x="1936403" y="3021284"/>
                      <a:pt x="1936356" y="3015677"/>
                      <a:pt x="1936310" y="3007706"/>
                    </a:cubicBezTo>
                    <a:cubicBezTo>
                      <a:pt x="1935661" y="2895011"/>
                      <a:pt x="1936634" y="2782316"/>
                      <a:pt x="1935522" y="2669620"/>
                    </a:cubicBezTo>
                    <a:cubicBezTo>
                      <a:pt x="1935290" y="2648026"/>
                      <a:pt x="1942798" y="2641678"/>
                      <a:pt x="1962908" y="2637183"/>
                    </a:cubicBezTo>
                    <a:cubicBezTo>
                      <a:pt x="2316194" y="2557805"/>
                      <a:pt x="2619016" y="2391727"/>
                      <a:pt x="2854000" y="2111935"/>
                    </a:cubicBezTo>
                    <a:cubicBezTo>
                      <a:pt x="2983562" y="1957674"/>
                      <a:pt x="3073135" y="1782190"/>
                      <a:pt x="3114608" y="1584648"/>
                    </a:cubicBezTo>
                    <a:cubicBezTo>
                      <a:pt x="3168036" y="1329971"/>
                      <a:pt x="3140465" y="1083079"/>
                      <a:pt x="3030133" y="846799"/>
                    </a:cubicBezTo>
                    <a:cubicBezTo>
                      <a:pt x="2921654" y="614457"/>
                      <a:pt x="2754464" y="432671"/>
                      <a:pt x="2543578" y="289438"/>
                    </a:cubicBezTo>
                    <a:cubicBezTo>
                      <a:pt x="2395711" y="189022"/>
                      <a:pt x="2234499" y="117244"/>
                      <a:pt x="2063000" y="68078"/>
                    </a:cubicBezTo>
                    <a:cubicBezTo>
                      <a:pt x="1477187" y="-99760"/>
                      <a:pt x="774694" y="42685"/>
                      <a:pt x="345830" y="496015"/>
                    </a:cubicBezTo>
                    <a:cubicBezTo>
                      <a:pt x="24472" y="835724"/>
                      <a:pt x="-94479" y="1336505"/>
                      <a:pt x="81191" y="1775563"/>
                    </a:cubicBezTo>
                    <a:cubicBezTo>
                      <a:pt x="145416" y="1936126"/>
                      <a:pt x="240271" y="2076393"/>
                      <a:pt x="360705" y="2200256"/>
                    </a:cubicBezTo>
                    <a:cubicBezTo>
                      <a:pt x="485680" y="2328753"/>
                      <a:pt x="635400" y="2433061"/>
                      <a:pt x="799763" y="2504701"/>
                    </a:cubicBezTo>
                    <a:cubicBezTo>
                      <a:pt x="862552" y="2532087"/>
                      <a:pt x="928770" y="2550901"/>
                      <a:pt x="995358" y="2568556"/>
                    </a:cubicBezTo>
                    <a:close/>
                  </a:path>
                </a:pathLst>
              </a:custGeom>
              <a:solidFill>
                <a:schemeClr val="accent2"/>
              </a:solidFill>
              <a:ln w="4632" cap="flat">
                <a:noFill/>
                <a:prstDash val="solid"/>
                <a:miter/>
              </a:ln>
            </p:spPr>
            <p:txBody>
              <a:bodyPr rtlCol="0" anchor="ctr"/>
              <a:lstStyle/>
              <a:p>
                <a:endParaRPr lang="en-US"/>
              </a:p>
            </p:txBody>
          </p:sp>
          <p:sp>
            <p:nvSpPr>
              <p:cNvPr id="32" name="Freeform: Shape 7">
                <a:extLst>
                  <a:ext uri="{FF2B5EF4-FFF2-40B4-BE49-F238E27FC236}">
                    <a16:creationId xmlns:a16="http://schemas.microsoft.com/office/drawing/2014/main" id="{AEC24B64-CCF7-46B7-A60C-12E3EF49371E}"/>
                  </a:ext>
                </a:extLst>
              </p:cNvPr>
              <p:cNvSpPr/>
              <p:nvPr/>
            </p:nvSpPr>
            <p:spPr>
              <a:xfrm>
                <a:off x="2712245" y="2291327"/>
                <a:ext cx="3140976" cy="3025778"/>
              </a:xfrm>
              <a:custGeom>
                <a:avLst/>
                <a:gdLst>
                  <a:gd name="connsiteX0" fmla="*/ 995358 w 3140976"/>
                  <a:gd name="connsiteY0" fmla="*/ 2568556 h 3025778"/>
                  <a:gd name="connsiteX1" fmla="*/ 1930054 w 3140976"/>
                  <a:gd name="connsiteY1" fmla="*/ 3025778 h 3025778"/>
                  <a:gd name="connsiteX2" fmla="*/ 1936310 w 3140976"/>
                  <a:gd name="connsiteY2" fmla="*/ 3007706 h 3025778"/>
                  <a:gd name="connsiteX3" fmla="*/ 1935522 w 3140976"/>
                  <a:gd name="connsiteY3" fmla="*/ 2669620 h 3025778"/>
                  <a:gd name="connsiteX4" fmla="*/ 1962908 w 3140976"/>
                  <a:gd name="connsiteY4" fmla="*/ 2637183 h 3025778"/>
                  <a:gd name="connsiteX5" fmla="*/ 2854000 w 3140976"/>
                  <a:gd name="connsiteY5" fmla="*/ 2111935 h 3025778"/>
                  <a:gd name="connsiteX6" fmla="*/ 3114608 w 3140976"/>
                  <a:gd name="connsiteY6" fmla="*/ 1584648 h 3025778"/>
                  <a:gd name="connsiteX7" fmla="*/ 3030133 w 3140976"/>
                  <a:gd name="connsiteY7" fmla="*/ 846799 h 3025778"/>
                  <a:gd name="connsiteX8" fmla="*/ 2543577 w 3140976"/>
                  <a:gd name="connsiteY8" fmla="*/ 289438 h 3025778"/>
                  <a:gd name="connsiteX9" fmla="*/ 2063000 w 3140976"/>
                  <a:gd name="connsiteY9" fmla="*/ 68078 h 3025778"/>
                  <a:gd name="connsiteX10" fmla="*/ 345830 w 3140976"/>
                  <a:gd name="connsiteY10" fmla="*/ 496015 h 3025778"/>
                  <a:gd name="connsiteX11" fmla="*/ 81191 w 3140976"/>
                  <a:gd name="connsiteY11" fmla="*/ 1775563 h 3025778"/>
                  <a:gd name="connsiteX12" fmla="*/ 360705 w 3140976"/>
                  <a:gd name="connsiteY12" fmla="*/ 2200256 h 3025778"/>
                  <a:gd name="connsiteX13" fmla="*/ 799763 w 3140976"/>
                  <a:gd name="connsiteY13" fmla="*/ 2504701 h 3025778"/>
                  <a:gd name="connsiteX14" fmla="*/ 995358 w 3140976"/>
                  <a:gd name="connsiteY14" fmla="*/ 2568556 h 302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40976" h="3025778">
                    <a:moveTo>
                      <a:pt x="995358" y="2568556"/>
                    </a:moveTo>
                    <a:cubicBezTo>
                      <a:pt x="1339608" y="2659843"/>
                      <a:pt x="1610411" y="2884353"/>
                      <a:pt x="1930054" y="3025778"/>
                    </a:cubicBezTo>
                    <a:cubicBezTo>
                      <a:pt x="1936403" y="3021284"/>
                      <a:pt x="1936356" y="3015677"/>
                      <a:pt x="1936310" y="3007706"/>
                    </a:cubicBezTo>
                    <a:cubicBezTo>
                      <a:pt x="1935661" y="2895011"/>
                      <a:pt x="1936634" y="2782316"/>
                      <a:pt x="1935522" y="2669620"/>
                    </a:cubicBezTo>
                    <a:cubicBezTo>
                      <a:pt x="1935291" y="2648073"/>
                      <a:pt x="1942798" y="2641678"/>
                      <a:pt x="1962908" y="2637183"/>
                    </a:cubicBezTo>
                    <a:cubicBezTo>
                      <a:pt x="2316194" y="2557805"/>
                      <a:pt x="2619016" y="2391727"/>
                      <a:pt x="2854000" y="2111935"/>
                    </a:cubicBezTo>
                    <a:cubicBezTo>
                      <a:pt x="2983562" y="1957674"/>
                      <a:pt x="3073135" y="1782190"/>
                      <a:pt x="3114608" y="1584648"/>
                    </a:cubicBezTo>
                    <a:cubicBezTo>
                      <a:pt x="3168037" y="1329971"/>
                      <a:pt x="3140465" y="1083079"/>
                      <a:pt x="3030133" y="846799"/>
                    </a:cubicBezTo>
                    <a:cubicBezTo>
                      <a:pt x="2921654" y="614457"/>
                      <a:pt x="2754465" y="432671"/>
                      <a:pt x="2543577" y="289438"/>
                    </a:cubicBezTo>
                    <a:cubicBezTo>
                      <a:pt x="2395711" y="189022"/>
                      <a:pt x="2234499" y="117244"/>
                      <a:pt x="2063000" y="68078"/>
                    </a:cubicBezTo>
                    <a:cubicBezTo>
                      <a:pt x="1477187" y="-99760"/>
                      <a:pt x="774694" y="42685"/>
                      <a:pt x="345830" y="496015"/>
                    </a:cubicBezTo>
                    <a:cubicBezTo>
                      <a:pt x="24472" y="835724"/>
                      <a:pt x="-94479" y="1336505"/>
                      <a:pt x="81191" y="1775563"/>
                    </a:cubicBezTo>
                    <a:cubicBezTo>
                      <a:pt x="145416" y="1936126"/>
                      <a:pt x="240271" y="2076393"/>
                      <a:pt x="360705" y="2200256"/>
                    </a:cubicBezTo>
                    <a:cubicBezTo>
                      <a:pt x="485680" y="2328753"/>
                      <a:pt x="635400" y="2433062"/>
                      <a:pt x="799763" y="2504701"/>
                    </a:cubicBezTo>
                    <a:cubicBezTo>
                      <a:pt x="862552" y="2532087"/>
                      <a:pt x="928770" y="2550901"/>
                      <a:pt x="995358" y="2568556"/>
                    </a:cubicBezTo>
                    <a:close/>
                  </a:path>
                </a:pathLst>
              </a:custGeom>
              <a:solidFill>
                <a:schemeClr val="accent4"/>
              </a:solidFill>
              <a:ln w="4632" cap="flat">
                <a:noFill/>
                <a:prstDash val="solid"/>
                <a:miter/>
              </a:ln>
            </p:spPr>
            <p:txBody>
              <a:bodyPr rtlCol="0" anchor="ctr"/>
              <a:lstStyle/>
              <a:p>
                <a:endParaRPr lang="en-US"/>
              </a:p>
            </p:txBody>
          </p:sp>
          <p:sp>
            <p:nvSpPr>
              <p:cNvPr id="33" name="Freeform: Shape 8">
                <a:extLst>
                  <a:ext uri="{FF2B5EF4-FFF2-40B4-BE49-F238E27FC236}">
                    <a16:creationId xmlns:a16="http://schemas.microsoft.com/office/drawing/2014/main" id="{48D36133-954A-477E-B5C1-DE17439A30FC}"/>
                  </a:ext>
                </a:extLst>
              </p:cNvPr>
              <p:cNvSpPr/>
              <p:nvPr/>
            </p:nvSpPr>
            <p:spPr>
              <a:xfrm>
                <a:off x="1258097" y="2337063"/>
                <a:ext cx="3140976" cy="3025778"/>
              </a:xfrm>
              <a:custGeom>
                <a:avLst/>
                <a:gdLst>
                  <a:gd name="connsiteX0" fmla="*/ 2145618 w 3140976"/>
                  <a:gd name="connsiteY0" fmla="*/ 2568556 h 3025778"/>
                  <a:gd name="connsiteX1" fmla="*/ 1210922 w 3140976"/>
                  <a:gd name="connsiteY1" fmla="*/ 3025778 h 3025778"/>
                  <a:gd name="connsiteX2" fmla="*/ 1204667 w 3140976"/>
                  <a:gd name="connsiteY2" fmla="*/ 3007707 h 3025778"/>
                  <a:gd name="connsiteX3" fmla="*/ 1205454 w 3140976"/>
                  <a:gd name="connsiteY3" fmla="*/ 2669620 h 3025778"/>
                  <a:gd name="connsiteX4" fmla="*/ 1178068 w 3140976"/>
                  <a:gd name="connsiteY4" fmla="*/ 2637183 h 3025778"/>
                  <a:gd name="connsiteX5" fmla="*/ 286977 w 3140976"/>
                  <a:gd name="connsiteY5" fmla="*/ 2111935 h 3025778"/>
                  <a:gd name="connsiteX6" fmla="*/ 26369 w 3140976"/>
                  <a:gd name="connsiteY6" fmla="*/ 1584648 h 3025778"/>
                  <a:gd name="connsiteX7" fmla="*/ 110844 w 3140976"/>
                  <a:gd name="connsiteY7" fmla="*/ 846799 h 3025778"/>
                  <a:gd name="connsiteX8" fmla="*/ 597399 w 3140976"/>
                  <a:gd name="connsiteY8" fmla="*/ 289438 h 3025778"/>
                  <a:gd name="connsiteX9" fmla="*/ 1077977 w 3140976"/>
                  <a:gd name="connsiteY9" fmla="*/ 68078 h 3025778"/>
                  <a:gd name="connsiteX10" fmla="*/ 2795146 w 3140976"/>
                  <a:gd name="connsiteY10" fmla="*/ 496015 h 3025778"/>
                  <a:gd name="connsiteX11" fmla="*/ 3059786 w 3140976"/>
                  <a:gd name="connsiteY11" fmla="*/ 1775563 h 3025778"/>
                  <a:gd name="connsiteX12" fmla="*/ 2780272 w 3140976"/>
                  <a:gd name="connsiteY12" fmla="*/ 2200257 h 3025778"/>
                  <a:gd name="connsiteX13" fmla="*/ 2341213 w 3140976"/>
                  <a:gd name="connsiteY13" fmla="*/ 2504701 h 3025778"/>
                  <a:gd name="connsiteX14" fmla="*/ 2145618 w 3140976"/>
                  <a:gd name="connsiteY14" fmla="*/ 2568556 h 302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40976" h="3025778">
                    <a:moveTo>
                      <a:pt x="2145618" y="2568556"/>
                    </a:moveTo>
                    <a:cubicBezTo>
                      <a:pt x="1801369" y="2659843"/>
                      <a:pt x="1530566" y="2884353"/>
                      <a:pt x="1210922" y="3025778"/>
                    </a:cubicBezTo>
                    <a:cubicBezTo>
                      <a:pt x="1204574" y="3021284"/>
                      <a:pt x="1204620" y="3015677"/>
                      <a:pt x="1204667" y="3007707"/>
                    </a:cubicBezTo>
                    <a:cubicBezTo>
                      <a:pt x="1205315" y="2895011"/>
                      <a:pt x="1204342" y="2782316"/>
                      <a:pt x="1205454" y="2669620"/>
                    </a:cubicBezTo>
                    <a:cubicBezTo>
                      <a:pt x="1205686" y="2648073"/>
                      <a:pt x="1198179" y="2641678"/>
                      <a:pt x="1178068" y="2637183"/>
                    </a:cubicBezTo>
                    <a:cubicBezTo>
                      <a:pt x="824783" y="2557805"/>
                      <a:pt x="521960" y="2391727"/>
                      <a:pt x="286977" y="2111935"/>
                    </a:cubicBezTo>
                    <a:cubicBezTo>
                      <a:pt x="157414" y="1957674"/>
                      <a:pt x="67842" y="1782190"/>
                      <a:pt x="26369" y="1584648"/>
                    </a:cubicBezTo>
                    <a:cubicBezTo>
                      <a:pt x="-27060" y="1329971"/>
                      <a:pt x="512" y="1083079"/>
                      <a:pt x="110844" y="846799"/>
                    </a:cubicBezTo>
                    <a:cubicBezTo>
                      <a:pt x="219323" y="614457"/>
                      <a:pt x="386512" y="432671"/>
                      <a:pt x="597399" y="289438"/>
                    </a:cubicBezTo>
                    <a:cubicBezTo>
                      <a:pt x="745266" y="189022"/>
                      <a:pt x="906478" y="117244"/>
                      <a:pt x="1077977" y="68078"/>
                    </a:cubicBezTo>
                    <a:cubicBezTo>
                      <a:pt x="1663789" y="-99760"/>
                      <a:pt x="2366283" y="42685"/>
                      <a:pt x="2795146" y="496015"/>
                    </a:cubicBezTo>
                    <a:cubicBezTo>
                      <a:pt x="3116505" y="835724"/>
                      <a:pt x="3235456" y="1336505"/>
                      <a:pt x="3059786" y="1775563"/>
                    </a:cubicBezTo>
                    <a:cubicBezTo>
                      <a:pt x="2995561" y="1936126"/>
                      <a:pt x="2900706" y="2076393"/>
                      <a:pt x="2780272" y="2200257"/>
                    </a:cubicBezTo>
                    <a:cubicBezTo>
                      <a:pt x="2655297" y="2328753"/>
                      <a:pt x="2505577" y="2433062"/>
                      <a:pt x="2341213" y="2504701"/>
                    </a:cubicBezTo>
                    <a:cubicBezTo>
                      <a:pt x="2278425" y="2532041"/>
                      <a:pt x="2212253" y="2550854"/>
                      <a:pt x="2145618" y="2568556"/>
                    </a:cubicBezTo>
                    <a:close/>
                  </a:path>
                </a:pathLst>
              </a:custGeom>
              <a:solidFill>
                <a:schemeClr val="accent2"/>
              </a:solidFill>
              <a:ln w="4632" cap="flat">
                <a:noFill/>
                <a:prstDash val="solid"/>
                <a:miter/>
              </a:ln>
            </p:spPr>
            <p:txBody>
              <a:bodyPr rtlCol="0" anchor="ctr"/>
              <a:lstStyle/>
              <a:p>
                <a:endParaRPr lang="en-US"/>
              </a:p>
            </p:txBody>
          </p:sp>
          <p:sp>
            <p:nvSpPr>
              <p:cNvPr id="34" name="Freeform: Shape 9">
                <a:extLst>
                  <a:ext uri="{FF2B5EF4-FFF2-40B4-BE49-F238E27FC236}">
                    <a16:creationId xmlns:a16="http://schemas.microsoft.com/office/drawing/2014/main" id="{34057D10-0F95-4A0B-9369-FCE4A6FA77D2}"/>
                  </a:ext>
                </a:extLst>
              </p:cNvPr>
              <p:cNvSpPr/>
              <p:nvPr/>
            </p:nvSpPr>
            <p:spPr>
              <a:xfrm>
                <a:off x="1141602" y="2315516"/>
                <a:ext cx="3140976" cy="3025778"/>
              </a:xfrm>
              <a:custGeom>
                <a:avLst/>
                <a:gdLst>
                  <a:gd name="connsiteX0" fmla="*/ 2145618 w 3140976"/>
                  <a:gd name="connsiteY0" fmla="*/ 2568556 h 3025778"/>
                  <a:gd name="connsiteX1" fmla="*/ 1210922 w 3140976"/>
                  <a:gd name="connsiteY1" fmla="*/ 3025779 h 3025778"/>
                  <a:gd name="connsiteX2" fmla="*/ 1204667 w 3140976"/>
                  <a:gd name="connsiteY2" fmla="*/ 3007706 h 3025778"/>
                  <a:gd name="connsiteX3" fmla="*/ 1205454 w 3140976"/>
                  <a:gd name="connsiteY3" fmla="*/ 2669620 h 3025778"/>
                  <a:gd name="connsiteX4" fmla="*/ 1178068 w 3140976"/>
                  <a:gd name="connsiteY4" fmla="*/ 2637183 h 3025778"/>
                  <a:gd name="connsiteX5" fmla="*/ 286977 w 3140976"/>
                  <a:gd name="connsiteY5" fmla="*/ 2111935 h 3025778"/>
                  <a:gd name="connsiteX6" fmla="*/ 26369 w 3140976"/>
                  <a:gd name="connsiteY6" fmla="*/ 1584648 h 3025778"/>
                  <a:gd name="connsiteX7" fmla="*/ 110844 w 3140976"/>
                  <a:gd name="connsiteY7" fmla="*/ 846799 h 3025778"/>
                  <a:gd name="connsiteX8" fmla="*/ 597399 w 3140976"/>
                  <a:gd name="connsiteY8" fmla="*/ 289438 h 3025778"/>
                  <a:gd name="connsiteX9" fmla="*/ 1077977 w 3140976"/>
                  <a:gd name="connsiteY9" fmla="*/ 68078 h 3025778"/>
                  <a:gd name="connsiteX10" fmla="*/ 2795146 w 3140976"/>
                  <a:gd name="connsiteY10" fmla="*/ 496015 h 3025778"/>
                  <a:gd name="connsiteX11" fmla="*/ 3059786 w 3140976"/>
                  <a:gd name="connsiteY11" fmla="*/ 1775563 h 3025778"/>
                  <a:gd name="connsiteX12" fmla="*/ 2780272 w 3140976"/>
                  <a:gd name="connsiteY12" fmla="*/ 2200256 h 3025778"/>
                  <a:gd name="connsiteX13" fmla="*/ 2341213 w 3140976"/>
                  <a:gd name="connsiteY13" fmla="*/ 2504701 h 3025778"/>
                  <a:gd name="connsiteX14" fmla="*/ 2145618 w 3140976"/>
                  <a:gd name="connsiteY14" fmla="*/ 2568556 h 3025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40976" h="3025778">
                    <a:moveTo>
                      <a:pt x="2145618" y="2568556"/>
                    </a:moveTo>
                    <a:cubicBezTo>
                      <a:pt x="1801369" y="2659843"/>
                      <a:pt x="1530566" y="2884353"/>
                      <a:pt x="1210922" y="3025779"/>
                    </a:cubicBezTo>
                    <a:cubicBezTo>
                      <a:pt x="1204574" y="3021284"/>
                      <a:pt x="1204620" y="3015677"/>
                      <a:pt x="1204667" y="3007706"/>
                    </a:cubicBezTo>
                    <a:cubicBezTo>
                      <a:pt x="1205315" y="2895011"/>
                      <a:pt x="1204342" y="2782315"/>
                      <a:pt x="1205454" y="2669620"/>
                    </a:cubicBezTo>
                    <a:cubicBezTo>
                      <a:pt x="1205686" y="2648073"/>
                      <a:pt x="1198179" y="2641678"/>
                      <a:pt x="1178068" y="2637183"/>
                    </a:cubicBezTo>
                    <a:cubicBezTo>
                      <a:pt x="824783" y="2557805"/>
                      <a:pt x="521960" y="2391728"/>
                      <a:pt x="286977" y="2111935"/>
                    </a:cubicBezTo>
                    <a:cubicBezTo>
                      <a:pt x="157414" y="1957674"/>
                      <a:pt x="67842" y="1782190"/>
                      <a:pt x="26369" y="1584648"/>
                    </a:cubicBezTo>
                    <a:cubicBezTo>
                      <a:pt x="-27060" y="1329971"/>
                      <a:pt x="512" y="1083079"/>
                      <a:pt x="110844" y="846799"/>
                    </a:cubicBezTo>
                    <a:cubicBezTo>
                      <a:pt x="219323" y="614457"/>
                      <a:pt x="386512" y="432671"/>
                      <a:pt x="597399" y="289438"/>
                    </a:cubicBezTo>
                    <a:cubicBezTo>
                      <a:pt x="745266" y="189022"/>
                      <a:pt x="906478" y="117244"/>
                      <a:pt x="1077977" y="68078"/>
                    </a:cubicBezTo>
                    <a:cubicBezTo>
                      <a:pt x="1663789" y="-99760"/>
                      <a:pt x="2366283" y="42685"/>
                      <a:pt x="2795146" y="496015"/>
                    </a:cubicBezTo>
                    <a:cubicBezTo>
                      <a:pt x="3116504" y="835724"/>
                      <a:pt x="3235456" y="1336505"/>
                      <a:pt x="3059786" y="1775563"/>
                    </a:cubicBezTo>
                    <a:cubicBezTo>
                      <a:pt x="2995561" y="1936126"/>
                      <a:pt x="2900706" y="2076393"/>
                      <a:pt x="2780272" y="2200256"/>
                    </a:cubicBezTo>
                    <a:cubicBezTo>
                      <a:pt x="2655297" y="2328753"/>
                      <a:pt x="2505577" y="2433062"/>
                      <a:pt x="2341213" y="2504701"/>
                    </a:cubicBezTo>
                    <a:cubicBezTo>
                      <a:pt x="2278425" y="2532087"/>
                      <a:pt x="2212207" y="2550901"/>
                      <a:pt x="2145618" y="2568556"/>
                    </a:cubicBezTo>
                    <a:close/>
                  </a:path>
                </a:pathLst>
              </a:custGeom>
              <a:solidFill>
                <a:schemeClr val="accent4"/>
              </a:solidFill>
              <a:ln w="4632" cap="flat">
                <a:noFill/>
                <a:prstDash val="solid"/>
                <a:miter/>
              </a:ln>
            </p:spPr>
            <p:txBody>
              <a:bodyPr rtlCol="0" anchor="ctr"/>
              <a:lstStyle/>
              <a:p>
                <a:endParaRPr lang="en-US"/>
              </a:p>
            </p:txBody>
          </p:sp>
          <p:sp>
            <p:nvSpPr>
              <p:cNvPr id="35" name="Freeform: Shape 10">
                <a:extLst>
                  <a:ext uri="{FF2B5EF4-FFF2-40B4-BE49-F238E27FC236}">
                    <a16:creationId xmlns:a16="http://schemas.microsoft.com/office/drawing/2014/main" id="{ADE7781F-A788-47F0-A75B-A0783D238CF9}"/>
                  </a:ext>
                </a:extLst>
              </p:cNvPr>
              <p:cNvSpPr/>
              <p:nvPr/>
            </p:nvSpPr>
            <p:spPr>
              <a:xfrm>
                <a:off x="549953" y="1739194"/>
                <a:ext cx="2812000" cy="4193680"/>
              </a:xfrm>
              <a:custGeom>
                <a:avLst/>
                <a:gdLst>
                  <a:gd name="connsiteX0" fmla="*/ 2802558 w 2812000"/>
                  <a:gd name="connsiteY0" fmla="*/ 694353 h 4193680"/>
                  <a:gd name="connsiteX1" fmla="*/ 2622162 w 2812000"/>
                  <a:gd name="connsiteY1" fmla="*/ 636337 h 4193680"/>
                  <a:gd name="connsiteX2" fmla="*/ 2611273 w 2812000"/>
                  <a:gd name="connsiteY2" fmla="*/ 632769 h 4193680"/>
                  <a:gd name="connsiteX3" fmla="*/ 2543989 w 2812000"/>
                  <a:gd name="connsiteY3" fmla="*/ 558071 h 4193680"/>
                  <a:gd name="connsiteX4" fmla="*/ 2140334 w 2812000"/>
                  <a:gd name="connsiteY4" fmla="*/ 254414 h 4193680"/>
                  <a:gd name="connsiteX5" fmla="*/ 959950 w 2812000"/>
                  <a:gd name="connsiteY5" fmla="*/ 360206 h 4193680"/>
                  <a:gd name="connsiteX6" fmla="*/ 446704 w 2812000"/>
                  <a:gd name="connsiteY6" fmla="*/ 1084014 h 4193680"/>
                  <a:gd name="connsiteX7" fmla="*/ 386140 w 2812000"/>
                  <a:gd name="connsiteY7" fmla="*/ 1471544 h 4193680"/>
                  <a:gd name="connsiteX8" fmla="*/ 397956 w 2812000"/>
                  <a:gd name="connsiteY8" fmla="*/ 1495038 h 4193680"/>
                  <a:gd name="connsiteX9" fmla="*/ 474461 w 2812000"/>
                  <a:gd name="connsiteY9" fmla="*/ 1607316 h 4193680"/>
                  <a:gd name="connsiteX10" fmla="*/ 474554 w 2812000"/>
                  <a:gd name="connsiteY10" fmla="*/ 2438955 h 4193680"/>
                  <a:gd name="connsiteX11" fmla="*/ 474693 w 2812000"/>
                  <a:gd name="connsiteY11" fmla="*/ 2645116 h 4193680"/>
                  <a:gd name="connsiteX12" fmla="*/ 410514 w 2812000"/>
                  <a:gd name="connsiteY12" fmla="*/ 2747338 h 4193680"/>
                  <a:gd name="connsiteX13" fmla="*/ 401478 w 2812000"/>
                  <a:gd name="connsiteY13" fmla="*/ 2771851 h 4193680"/>
                  <a:gd name="connsiteX14" fmla="*/ 503701 w 2812000"/>
                  <a:gd name="connsiteY14" fmla="*/ 3114572 h 4193680"/>
                  <a:gd name="connsiteX15" fmla="*/ 1086733 w 2812000"/>
                  <a:gd name="connsiteY15" fmla="*/ 3750384 h 4193680"/>
                  <a:gd name="connsiteX16" fmla="*/ 1437933 w 2812000"/>
                  <a:gd name="connsiteY16" fmla="*/ 3870030 h 4193680"/>
                  <a:gd name="connsiteX17" fmla="*/ 1468331 w 2812000"/>
                  <a:gd name="connsiteY17" fmla="*/ 3857843 h 4193680"/>
                  <a:gd name="connsiteX18" fmla="*/ 1687420 w 2812000"/>
                  <a:gd name="connsiteY18" fmla="*/ 3757891 h 4193680"/>
                  <a:gd name="connsiteX19" fmla="*/ 1843581 w 2812000"/>
                  <a:gd name="connsiteY19" fmla="*/ 3954969 h 4193680"/>
                  <a:gd name="connsiteX20" fmla="*/ 1713462 w 2812000"/>
                  <a:gd name="connsiteY20" fmla="*/ 4179942 h 4193680"/>
                  <a:gd name="connsiteX21" fmla="*/ 1451325 w 2812000"/>
                  <a:gd name="connsiteY21" fmla="*/ 4050750 h 4193680"/>
                  <a:gd name="connsiteX22" fmla="*/ 1398592 w 2812000"/>
                  <a:gd name="connsiteY22" fmla="*/ 4003253 h 4193680"/>
                  <a:gd name="connsiteX23" fmla="*/ 800592 w 2812000"/>
                  <a:gd name="connsiteY23" fmla="*/ 3726195 h 4193680"/>
                  <a:gd name="connsiteX24" fmla="*/ 383776 w 2812000"/>
                  <a:gd name="connsiteY24" fmla="*/ 3170781 h 4193680"/>
                  <a:gd name="connsiteX25" fmla="*/ 271591 w 2812000"/>
                  <a:gd name="connsiteY25" fmla="*/ 2773473 h 4193680"/>
                  <a:gd name="connsiteX26" fmla="*/ 250228 w 2812000"/>
                  <a:gd name="connsiteY26" fmla="*/ 2755911 h 4193680"/>
                  <a:gd name="connsiteX27" fmla="*/ 215474 w 2812000"/>
                  <a:gd name="connsiteY27" fmla="*/ 2756004 h 4193680"/>
                  <a:gd name="connsiteX28" fmla="*/ 107320 w 2812000"/>
                  <a:gd name="connsiteY28" fmla="*/ 2648730 h 4193680"/>
                  <a:gd name="connsiteX29" fmla="*/ 107506 w 2812000"/>
                  <a:gd name="connsiteY29" fmla="*/ 2507443 h 4193680"/>
                  <a:gd name="connsiteX30" fmla="*/ 86329 w 2812000"/>
                  <a:gd name="connsiteY30" fmla="*/ 2484599 h 4193680"/>
                  <a:gd name="connsiteX31" fmla="*/ 47729 w 2812000"/>
                  <a:gd name="connsiteY31" fmla="*/ 2478111 h 4193680"/>
                  <a:gd name="connsiteX32" fmla="*/ 93 w 2812000"/>
                  <a:gd name="connsiteY32" fmla="*/ 2413608 h 4193680"/>
                  <a:gd name="connsiteX33" fmla="*/ 0 w 2812000"/>
                  <a:gd name="connsiteY33" fmla="*/ 1841280 h 4193680"/>
                  <a:gd name="connsiteX34" fmla="*/ 73725 w 2812000"/>
                  <a:gd name="connsiteY34" fmla="*/ 1763524 h 4193680"/>
                  <a:gd name="connsiteX35" fmla="*/ 107089 w 2812000"/>
                  <a:gd name="connsiteY35" fmla="*/ 1727565 h 4193680"/>
                  <a:gd name="connsiteX36" fmla="*/ 107228 w 2812000"/>
                  <a:gd name="connsiteY36" fmla="*/ 1602451 h 4193680"/>
                  <a:gd name="connsiteX37" fmla="*/ 220711 w 2812000"/>
                  <a:gd name="connsiteY37" fmla="*/ 1490867 h 4193680"/>
                  <a:gd name="connsiteX38" fmla="*/ 239246 w 2812000"/>
                  <a:gd name="connsiteY38" fmla="*/ 1490914 h 4193680"/>
                  <a:gd name="connsiteX39" fmla="*/ 255650 w 2812000"/>
                  <a:gd name="connsiteY39" fmla="*/ 1475112 h 4193680"/>
                  <a:gd name="connsiteX40" fmla="*/ 281878 w 2812000"/>
                  <a:gd name="connsiteY40" fmla="*/ 1222150 h 4193680"/>
                  <a:gd name="connsiteX41" fmla="*/ 529558 w 2812000"/>
                  <a:gd name="connsiteY41" fmla="*/ 604271 h 4193680"/>
                  <a:gd name="connsiteX42" fmla="*/ 1011247 w 2812000"/>
                  <a:gd name="connsiteY42" fmla="*/ 163081 h 4193680"/>
                  <a:gd name="connsiteX43" fmla="*/ 1357211 w 2812000"/>
                  <a:gd name="connsiteY43" fmla="*/ 34491 h 4193680"/>
                  <a:gd name="connsiteX44" fmla="*/ 1784685 w 2812000"/>
                  <a:gd name="connsiteY44" fmla="*/ 9422 h 4193680"/>
                  <a:gd name="connsiteX45" fmla="*/ 2477725 w 2812000"/>
                  <a:gd name="connsiteY45" fmla="*/ 304321 h 4193680"/>
                  <a:gd name="connsiteX46" fmla="*/ 2750474 w 2812000"/>
                  <a:gd name="connsiteY46" fmla="*/ 601305 h 4193680"/>
                  <a:gd name="connsiteX47" fmla="*/ 2807841 w 2812000"/>
                  <a:gd name="connsiteY47" fmla="*/ 679108 h 4193680"/>
                  <a:gd name="connsiteX48" fmla="*/ 2802558 w 2812000"/>
                  <a:gd name="connsiteY48" fmla="*/ 694353 h 41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812000" h="4193680">
                    <a:moveTo>
                      <a:pt x="2802558" y="694353"/>
                    </a:moveTo>
                    <a:cubicBezTo>
                      <a:pt x="2738889" y="685966"/>
                      <a:pt x="2682773" y="654178"/>
                      <a:pt x="2622162" y="636337"/>
                    </a:cubicBezTo>
                    <a:cubicBezTo>
                      <a:pt x="2618502" y="635271"/>
                      <a:pt x="2614934" y="633974"/>
                      <a:pt x="2611273" y="632769"/>
                    </a:cubicBezTo>
                    <a:cubicBezTo>
                      <a:pt x="2579762" y="616041"/>
                      <a:pt x="2560856" y="587960"/>
                      <a:pt x="2543989" y="558071"/>
                    </a:cubicBezTo>
                    <a:cubicBezTo>
                      <a:pt x="2430923" y="428323"/>
                      <a:pt x="2297468" y="324015"/>
                      <a:pt x="2140334" y="254414"/>
                    </a:cubicBezTo>
                    <a:cubicBezTo>
                      <a:pt x="1728198" y="71840"/>
                      <a:pt x="1331586" y="106502"/>
                      <a:pt x="959950" y="360206"/>
                    </a:cubicBezTo>
                    <a:cubicBezTo>
                      <a:pt x="701335" y="536756"/>
                      <a:pt x="537018" y="785316"/>
                      <a:pt x="446704" y="1084014"/>
                    </a:cubicBezTo>
                    <a:cubicBezTo>
                      <a:pt x="408475" y="1210472"/>
                      <a:pt x="389847" y="1339803"/>
                      <a:pt x="386140" y="1471544"/>
                    </a:cubicBezTo>
                    <a:cubicBezTo>
                      <a:pt x="385862" y="1481600"/>
                      <a:pt x="384425" y="1489941"/>
                      <a:pt x="397956" y="1495038"/>
                    </a:cubicBezTo>
                    <a:cubicBezTo>
                      <a:pt x="455184" y="1516724"/>
                      <a:pt x="474461" y="1545964"/>
                      <a:pt x="474461" y="1607316"/>
                    </a:cubicBezTo>
                    <a:cubicBezTo>
                      <a:pt x="474507" y="1884514"/>
                      <a:pt x="474507" y="2161758"/>
                      <a:pt x="474554" y="2438955"/>
                    </a:cubicBezTo>
                    <a:cubicBezTo>
                      <a:pt x="474554" y="2507675"/>
                      <a:pt x="474276" y="2576395"/>
                      <a:pt x="474693" y="2645116"/>
                    </a:cubicBezTo>
                    <a:cubicBezTo>
                      <a:pt x="474971" y="2693122"/>
                      <a:pt x="456296" y="2728942"/>
                      <a:pt x="410514" y="2747338"/>
                    </a:cubicBezTo>
                    <a:cubicBezTo>
                      <a:pt x="396797" y="2752853"/>
                      <a:pt x="399856" y="2761889"/>
                      <a:pt x="401478" y="2771851"/>
                    </a:cubicBezTo>
                    <a:cubicBezTo>
                      <a:pt x="420847" y="2890478"/>
                      <a:pt x="454535" y="3004935"/>
                      <a:pt x="503701" y="3114572"/>
                    </a:cubicBezTo>
                    <a:cubicBezTo>
                      <a:pt x="627564" y="3390982"/>
                      <a:pt x="818154" y="3606734"/>
                      <a:pt x="1086733" y="3750384"/>
                    </a:cubicBezTo>
                    <a:cubicBezTo>
                      <a:pt x="1197065" y="3809373"/>
                      <a:pt x="1314348" y="3849224"/>
                      <a:pt x="1437933" y="3870030"/>
                    </a:cubicBezTo>
                    <a:cubicBezTo>
                      <a:pt x="1451603" y="3872347"/>
                      <a:pt x="1460222" y="3871374"/>
                      <a:pt x="1468331" y="3857843"/>
                    </a:cubicBezTo>
                    <a:cubicBezTo>
                      <a:pt x="1518284" y="3774294"/>
                      <a:pt x="1603640" y="3735880"/>
                      <a:pt x="1687420" y="3757891"/>
                    </a:cubicBezTo>
                    <a:cubicBezTo>
                      <a:pt x="1773888" y="3780596"/>
                      <a:pt x="1838994" y="3862801"/>
                      <a:pt x="1843581" y="3954969"/>
                    </a:cubicBezTo>
                    <a:cubicBezTo>
                      <a:pt x="1848678" y="4057516"/>
                      <a:pt x="1796779" y="4147274"/>
                      <a:pt x="1713462" y="4179942"/>
                    </a:cubicBezTo>
                    <a:cubicBezTo>
                      <a:pt x="1606050" y="4222064"/>
                      <a:pt x="1485523" y="4164048"/>
                      <a:pt x="1451325" y="4050750"/>
                    </a:cubicBezTo>
                    <a:cubicBezTo>
                      <a:pt x="1442335" y="4020955"/>
                      <a:pt x="1429777" y="4008907"/>
                      <a:pt x="1398592" y="4003253"/>
                    </a:cubicBezTo>
                    <a:cubicBezTo>
                      <a:pt x="1175518" y="3962800"/>
                      <a:pt x="976215" y="3870030"/>
                      <a:pt x="800592" y="3726195"/>
                    </a:cubicBezTo>
                    <a:cubicBezTo>
                      <a:pt x="616118" y="3575038"/>
                      <a:pt x="479744" y="3387970"/>
                      <a:pt x="383776" y="3170781"/>
                    </a:cubicBezTo>
                    <a:cubicBezTo>
                      <a:pt x="327660" y="3043766"/>
                      <a:pt x="293879" y="2910126"/>
                      <a:pt x="271591" y="2773473"/>
                    </a:cubicBezTo>
                    <a:cubicBezTo>
                      <a:pt x="269366" y="2759804"/>
                      <a:pt x="263435" y="2755031"/>
                      <a:pt x="250228" y="2755911"/>
                    </a:cubicBezTo>
                    <a:cubicBezTo>
                      <a:pt x="238690" y="2756699"/>
                      <a:pt x="227059" y="2756096"/>
                      <a:pt x="215474" y="2756004"/>
                    </a:cubicBezTo>
                    <a:cubicBezTo>
                      <a:pt x="150600" y="2755401"/>
                      <a:pt x="108293" y="2713882"/>
                      <a:pt x="107320" y="2648730"/>
                    </a:cubicBezTo>
                    <a:cubicBezTo>
                      <a:pt x="106625" y="2601650"/>
                      <a:pt x="106579" y="2554524"/>
                      <a:pt x="107506" y="2507443"/>
                    </a:cubicBezTo>
                    <a:cubicBezTo>
                      <a:pt x="107830" y="2491271"/>
                      <a:pt x="104864" y="2482838"/>
                      <a:pt x="86329" y="2484599"/>
                    </a:cubicBezTo>
                    <a:cubicBezTo>
                      <a:pt x="73308" y="2485803"/>
                      <a:pt x="60333" y="2482189"/>
                      <a:pt x="47729" y="2478111"/>
                    </a:cubicBezTo>
                    <a:cubicBezTo>
                      <a:pt x="13253" y="2466851"/>
                      <a:pt x="93" y="2449520"/>
                      <a:pt x="93" y="2413608"/>
                    </a:cubicBezTo>
                    <a:cubicBezTo>
                      <a:pt x="0" y="2222739"/>
                      <a:pt x="0" y="2032009"/>
                      <a:pt x="0" y="1841280"/>
                    </a:cubicBezTo>
                    <a:cubicBezTo>
                      <a:pt x="0" y="1790307"/>
                      <a:pt x="22521" y="1766721"/>
                      <a:pt x="73725" y="1763524"/>
                    </a:cubicBezTo>
                    <a:cubicBezTo>
                      <a:pt x="106996" y="1761438"/>
                      <a:pt x="107042" y="1761438"/>
                      <a:pt x="107089" y="1727565"/>
                    </a:cubicBezTo>
                    <a:cubicBezTo>
                      <a:pt x="107135" y="1685860"/>
                      <a:pt x="106625" y="1644155"/>
                      <a:pt x="107228" y="1602451"/>
                    </a:cubicBezTo>
                    <a:cubicBezTo>
                      <a:pt x="108201" y="1531553"/>
                      <a:pt x="149442" y="1491331"/>
                      <a:pt x="220711" y="1490867"/>
                    </a:cubicBezTo>
                    <a:cubicBezTo>
                      <a:pt x="226874" y="1490821"/>
                      <a:pt x="233083" y="1490358"/>
                      <a:pt x="239246" y="1490914"/>
                    </a:cubicBezTo>
                    <a:cubicBezTo>
                      <a:pt x="251063" y="1491933"/>
                      <a:pt x="255326" y="1487299"/>
                      <a:pt x="255650" y="1475112"/>
                    </a:cubicBezTo>
                    <a:cubicBezTo>
                      <a:pt x="258013" y="1390174"/>
                      <a:pt x="266910" y="1305930"/>
                      <a:pt x="281878" y="1222150"/>
                    </a:cubicBezTo>
                    <a:cubicBezTo>
                      <a:pt x="321775" y="998983"/>
                      <a:pt x="400644" y="792174"/>
                      <a:pt x="529558" y="604271"/>
                    </a:cubicBezTo>
                    <a:cubicBezTo>
                      <a:pt x="656294" y="419519"/>
                      <a:pt x="816950" y="273182"/>
                      <a:pt x="1011247" y="163081"/>
                    </a:cubicBezTo>
                    <a:cubicBezTo>
                      <a:pt x="1119587" y="101682"/>
                      <a:pt x="1236731" y="63685"/>
                      <a:pt x="1357211" y="34491"/>
                    </a:cubicBezTo>
                    <a:cubicBezTo>
                      <a:pt x="1498312" y="294"/>
                      <a:pt x="1641221" y="-9298"/>
                      <a:pt x="1784685" y="9422"/>
                    </a:cubicBezTo>
                    <a:cubicBezTo>
                      <a:pt x="2042652" y="43110"/>
                      <a:pt x="2275874" y="136529"/>
                      <a:pt x="2477725" y="304321"/>
                    </a:cubicBezTo>
                    <a:cubicBezTo>
                      <a:pt x="2582311" y="391252"/>
                      <a:pt x="2673042" y="489954"/>
                      <a:pt x="2750474" y="601305"/>
                    </a:cubicBezTo>
                    <a:cubicBezTo>
                      <a:pt x="2774709" y="623455"/>
                      <a:pt x="2791159" y="651397"/>
                      <a:pt x="2807841" y="679108"/>
                    </a:cubicBezTo>
                    <a:cubicBezTo>
                      <a:pt x="2814282" y="689766"/>
                      <a:pt x="2813772" y="690090"/>
                      <a:pt x="2802558" y="694353"/>
                    </a:cubicBezTo>
                    <a:close/>
                  </a:path>
                </a:pathLst>
              </a:custGeom>
              <a:solidFill>
                <a:schemeClr val="tx1">
                  <a:lumMod val="75000"/>
                  <a:lumOff val="25000"/>
                </a:schemeClr>
              </a:solidFill>
              <a:ln w="4632" cap="flat">
                <a:noFill/>
                <a:prstDash val="solid"/>
                <a:miter/>
              </a:ln>
            </p:spPr>
            <p:txBody>
              <a:bodyPr rtlCol="0" anchor="ctr"/>
              <a:lstStyle/>
              <a:p>
                <a:endParaRPr lang="en-US"/>
              </a:p>
            </p:txBody>
          </p:sp>
          <p:sp>
            <p:nvSpPr>
              <p:cNvPr id="36" name="Freeform: Shape 11">
                <a:extLst>
                  <a:ext uri="{FF2B5EF4-FFF2-40B4-BE49-F238E27FC236}">
                    <a16:creationId xmlns:a16="http://schemas.microsoft.com/office/drawing/2014/main" id="{91A49F53-BE75-4E19-96BB-F744297533B0}"/>
                  </a:ext>
                </a:extLst>
              </p:cNvPr>
              <p:cNvSpPr/>
              <p:nvPr/>
            </p:nvSpPr>
            <p:spPr>
              <a:xfrm>
                <a:off x="1562896" y="2493672"/>
                <a:ext cx="2305948" cy="2304776"/>
              </a:xfrm>
              <a:custGeom>
                <a:avLst/>
                <a:gdLst>
                  <a:gd name="connsiteX0" fmla="*/ 2305873 w 2305948"/>
                  <a:gd name="connsiteY0" fmla="*/ 1165995 h 2304776"/>
                  <a:gd name="connsiteX1" fmla="*/ 1116176 w 2305948"/>
                  <a:gd name="connsiteY1" fmla="*/ 2304256 h 2304776"/>
                  <a:gd name="connsiteX2" fmla="*/ 667 w 2305948"/>
                  <a:gd name="connsiteY2" fmla="*/ 1110481 h 2304776"/>
                  <a:gd name="connsiteX3" fmla="*/ 1186564 w 2305948"/>
                  <a:gd name="connsiteY3" fmla="*/ 440 h 2304776"/>
                  <a:gd name="connsiteX4" fmla="*/ 2305873 w 2305948"/>
                  <a:gd name="connsiteY4" fmla="*/ 1165995 h 2304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948" h="2304776">
                    <a:moveTo>
                      <a:pt x="2305873" y="1165995"/>
                    </a:moveTo>
                    <a:cubicBezTo>
                      <a:pt x="2299432" y="1789573"/>
                      <a:pt x="1789383" y="2323811"/>
                      <a:pt x="1116176" y="2304256"/>
                    </a:cubicBezTo>
                    <a:cubicBezTo>
                      <a:pt x="484720" y="2285906"/>
                      <a:pt x="-20927" y="1763345"/>
                      <a:pt x="667" y="1110481"/>
                    </a:cubicBezTo>
                    <a:cubicBezTo>
                      <a:pt x="21056" y="493483"/>
                      <a:pt x="534904" y="-17122"/>
                      <a:pt x="1186564" y="440"/>
                    </a:cubicBezTo>
                    <a:cubicBezTo>
                      <a:pt x="1808753" y="17214"/>
                      <a:pt x="2313056" y="530229"/>
                      <a:pt x="2305873" y="1165995"/>
                    </a:cubicBezTo>
                    <a:close/>
                  </a:path>
                </a:pathLst>
              </a:custGeom>
              <a:solidFill>
                <a:schemeClr val="accent2"/>
              </a:solidFill>
              <a:ln w="4632" cap="flat">
                <a:noFill/>
                <a:prstDash val="solid"/>
                <a:miter/>
              </a:ln>
            </p:spPr>
            <p:txBody>
              <a:bodyPr rtlCol="0" anchor="ctr"/>
              <a:lstStyle/>
              <a:p>
                <a:endParaRPr lang="en-US"/>
              </a:p>
            </p:txBody>
          </p:sp>
        </p:grpSp>
        <p:grpSp>
          <p:nvGrpSpPr>
            <p:cNvPr id="13" name="Group 4">
              <a:extLst>
                <a:ext uri="{FF2B5EF4-FFF2-40B4-BE49-F238E27FC236}">
                  <a16:creationId xmlns:a16="http://schemas.microsoft.com/office/drawing/2014/main" id="{9EF68E7F-DBF1-4EF0-BFB1-F1B179C741F7}"/>
                </a:ext>
              </a:extLst>
            </p:cNvPr>
            <p:cNvGrpSpPr/>
            <p:nvPr/>
          </p:nvGrpSpPr>
          <p:grpSpPr>
            <a:xfrm>
              <a:off x="2109810" y="2693477"/>
              <a:ext cx="1150950" cy="1808063"/>
              <a:chOff x="2109810" y="2693477"/>
              <a:chExt cx="1150950" cy="1808063"/>
            </a:xfrm>
          </p:grpSpPr>
          <p:sp>
            <p:nvSpPr>
              <p:cNvPr id="14" name="Freeform: Shape 16">
                <a:extLst>
                  <a:ext uri="{FF2B5EF4-FFF2-40B4-BE49-F238E27FC236}">
                    <a16:creationId xmlns:a16="http://schemas.microsoft.com/office/drawing/2014/main" id="{7CBDB051-6CCA-42EE-BB73-98C9295957BF}"/>
                  </a:ext>
                </a:extLst>
              </p:cNvPr>
              <p:cNvSpPr/>
              <p:nvPr/>
            </p:nvSpPr>
            <p:spPr>
              <a:xfrm>
                <a:off x="2197873" y="3502273"/>
                <a:ext cx="974657" cy="999267"/>
              </a:xfrm>
              <a:custGeom>
                <a:avLst/>
                <a:gdLst>
                  <a:gd name="connsiteX0" fmla="*/ 183737 w 2150768"/>
                  <a:gd name="connsiteY0" fmla="*/ 2204859 h 2205073"/>
                  <a:gd name="connsiteX1" fmla="*/ 286 w 2150768"/>
                  <a:gd name="connsiteY1" fmla="*/ 2017598 h 2205073"/>
                  <a:gd name="connsiteX2" fmla="*/ 286 w 2150768"/>
                  <a:gd name="connsiteY2" fmla="*/ 188989 h 2205073"/>
                  <a:gd name="connsiteX3" fmla="*/ 185166 w 2150768"/>
                  <a:gd name="connsiteY3" fmla="*/ 489 h 2205073"/>
                  <a:gd name="connsiteX4" fmla="*/ 1967675 w 2150768"/>
                  <a:gd name="connsiteY4" fmla="*/ 584 h 2205073"/>
                  <a:gd name="connsiteX5" fmla="*/ 2150555 w 2150768"/>
                  <a:gd name="connsiteY5" fmla="*/ 190513 h 2205073"/>
                  <a:gd name="connsiteX6" fmla="*/ 2150555 w 2150768"/>
                  <a:gd name="connsiteY6" fmla="*/ 2019122 h 2205073"/>
                  <a:gd name="connsiteX7" fmla="*/ 1966246 w 2150768"/>
                  <a:gd name="connsiteY7" fmla="*/ 2204859 h 2205073"/>
                  <a:gd name="connsiteX8" fmla="*/ 183737 w 2150768"/>
                  <a:gd name="connsiteY8" fmla="*/ 2204859 h 220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768" h="2205073">
                    <a:moveTo>
                      <a:pt x="183737" y="2204859"/>
                    </a:moveTo>
                    <a:cubicBezTo>
                      <a:pt x="63913" y="2204764"/>
                      <a:pt x="381" y="2140280"/>
                      <a:pt x="286" y="2017598"/>
                    </a:cubicBezTo>
                    <a:cubicBezTo>
                      <a:pt x="-95" y="1408093"/>
                      <a:pt x="-95" y="798493"/>
                      <a:pt x="286" y="188989"/>
                    </a:cubicBezTo>
                    <a:cubicBezTo>
                      <a:pt x="381" y="68783"/>
                      <a:pt x="66484" y="679"/>
                      <a:pt x="185166" y="489"/>
                    </a:cubicBezTo>
                    <a:cubicBezTo>
                      <a:pt x="779336" y="-178"/>
                      <a:pt x="1373505" y="-178"/>
                      <a:pt x="1967675" y="584"/>
                    </a:cubicBezTo>
                    <a:cubicBezTo>
                      <a:pt x="2086451" y="775"/>
                      <a:pt x="2150459" y="68783"/>
                      <a:pt x="2150555" y="190513"/>
                    </a:cubicBezTo>
                    <a:cubicBezTo>
                      <a:pt x="2150840" y="800017"/>
                      <a:pt x="2150840" y="1409617"/>
                      <a:pt x="2150555" y="2019122"/>
                    </a:cubicBezTo>
                    <a:cubicBezTo>
                      <a:pt x="2150459" y="2142090"/>
                      <a:pt x="2087975" y="2204764"/>
                      <a:pt x="1966246" y="2204859"/>
                    </a:cubicBezTo>
                    <a:cubicBezTo>
                      <a:pt x="1667256" y="2205146"/>
                      <a:pt x="478917" y="2205146"/>
                      <a:pt x="183737" y="2204859"/>
                    </a:cubicBezTo>
                    <a:close/>
                  </a:path>
                </a:pathLst>
              </a:custGeom>
              <a:solidFill>
                <a:schemeClr val="accent3"/>
              </a:solidFill>
              <a:ln w="9525" cap="flat">
                <a:noFill/>
                <a:prstDash val="solid"/>
                <a:miter/>
              </a:ln>
            </p:spPr>
            <p:txBody>
              <a:bodyPr rtlCol="0" anchor="ctr"/>
              <a:lstStyle/>
              <a:p>
                <a:endParaRPr lang="en-US"/>
              </a:p>
            </p:txBody>
          </p:sp>
          <p:sp>
            <p:nvSpPr>
              <p:cNvPr id="15" name="Freeform: Shape 17">
                <a:extLst>
                  <a:ext uri="{FF2B5EF4-FFF2-40B4-BE49-F238E27FC236}">
                    <a16:creationId xmlns:a16="http://schemas.microsoft.com/office/drawing/2014/main" id="{DBAAF910-ABA3-45C2-BDDA-6A8B8EF6B7F5}"/>
                  </a:ext>
                </a:extLst>
              </p:cNvPr>
              <p:cNvSpPr/>
              <p:nvPr/>
            </p:nvSpPr>
            <p:spPr>
              <a:xfrm>
                <a:off x="2414771" y="3085077"/>
                <a:ext cx="540348" cy="417159"/>
              </a:xfrm>
              <a:custGeom>
                <a:avLst/>
                <a:gdLst>
                  <a:gd name="connsiteX0" fmla="*/ 1192344 w 1192381"/>
                  <a:gd name="connsiteY0" fmla="*/ 920446 h 920541"/>
                  <a:gd name="connsiteX1" fmla="*/ 5 w 1192381"/>
                  <a:gd name="connsiteY1" fmla="*/ 920542 h 920541"/>
                  <a:gd name="connsiteX2" fmla="*/ 132593 w 1192381"/>
                  <a:gd name="connsiteY2" fmla="*/ 751568 h 920541"/>
                  <a:gd name="connsiteX3" fmla="*/ 160406 w 1192381"/>
                  <a:gd name="connsiteY3" fmla="*/ 722803 h 920541"/>
                  <a:gd name="connsiteX4" fmla="*/ 271467 w 1192381"/>
                  <a:gd name="connsiteY4" fmla="*/ 635458 h 920541"/>
                  <a:gd name="connsiteX5" fmla="*/ 523499 w 1192381"/>
                  <a:gd name="connsiteY5" fmla="*/ 636220 h 920541"/>
                  <a:gd name="connsiteX6" fmla="*/ 564075 w 1192381"/>
                  <a:gd name="connsiteY6" fmla="*/ 593834 h 920541"/>
                  <a:gd name="connsiteX7" fmla="*/ 563694 w 1192381"/>
                  <a:gd name="connsiteY7" fmla="*/ 232932 h 920541"/>
                  <a:gd name="connsiteX8" fmla="*/ 535976 w 1192381"/>
                  <a:gd name="connsiteY8" fmla="*/ 163780 h 920541"/>
                  <a:gd name="connsiteX9" fmla="*/ 518927 w 1192381"/>
                  <a:gd name="connsiteY9" fmla="*/ 51195 h 920541"/>
                  <a:gd name="connsiteX10" fmla="*/ 602747 w 1192381"/>
                  <a:gd name="connsiteY10" fmla="*/ 522 h 920541"/>
                  <a:gd name="connsiteX11" fmla="*/ 683995 w 1192381"/>
                  <a:gd name="connsiteY11" fmla="*/ 75579 h 920541"/>
                  <a:gd name="connsiteX12" fmla="*/ 642752 w 1192381"/>
                  <a:gd name="connsiteY12" fmla="*/ 174734 h 920541"/>
                  <a:gd name="connsiteX13" fmla="*/ 620559 w 1192381"/>
                  <a:gd name="connsiteY13" fmla="*/ 216930 h 920541"/>
                  <a:gd name="connsiteX14" fmla="*/ 620368 w 1192381"/>
                  <a:gd name="connsiteY14" fmla="*/ 601549 h 920541"/>
                  <a:gd name="connsiteX15" fmla="*/ 654848 w 1192381"/>
                  <a:gd name="connsiteY15" fmla="*/ 635935 h 920541"/>
                  <a:gd name="connsiteX16" fmla="*/ 921167 w 1192381"/>
                  <a:gd name="connsiteY16" fmla="*/ 635458 h 920541"/>
                  <a:gd name="connsiteX17" fmla="*/ 1034134 w 1192381"/>
                  <a:gd name="connsiteY17" fmla="*/ 721945 h 920541"/>
                  <a:gd name="connsiteX18" fmla="*/ 1060328 w 1192381"/>
                  <a:gd name="connsiteY18" fmla="*/ 751854 h 920541"/>
                  <a:gd name="connsiteX19" fmla="*/ 1192344 w 1192381"/>
                  <a:gd name="connsiteY19" fmla="*/ 920446 h 92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381" h="920541">
                    <a:moveTo>
                      <a:pt x="1192344" y="920446"/>
                    </a:moveTo>
                    <a:cubicBezTo>
                      <a:pt x="794866" y="920446"/>
                      <a:pt x="397388" y="920542"/>
                      <a:pt x="5" y="920542"/>
                    </a:cubicBezTo>
                    <a:cubicBezTo>
                      <a:pt x="-472" y="816814"/>
                      <a:pt x="35057" y="769666"/>
                      <a:pt x="132593" y="751568"/>
                    </a:cubicBezTo>
                    <a:cubicBezTo>
                      <a:pt x="153071" y="747758"/>
                      <a:pt x="156786" y="740329"/>
                      <a:pt x="160406" y="722803"/>
                    </a:cubicBezTo>
                    <a:cubicBezTo>
                      <a:pt x="172788" y="663176"/>
                      <a:pt x="208507" y="635744"/>
                      <a:pt x="271467" y="635458"/>
                    </a:cubicBezTo>
                    <a:cubicBezTo>
                      <a:pt x="355478" y="634982"/>
                      <a:pt x="439583" y="633458"/>
                      <a:pt x="523499" y="636220"/>
                    </a:cubicBezTo>
                    <a:cubicBezTo>
                      <a:pt x="558265" y="637363"/>
                      <a:pt x="564647" y="625838"/>
                      <a:pt x="564075" y="593834"/>
                    </a:cubicBezTo>
                    <a:cubicBezTo>
                      <a:pt x="562170" y="473533"/>
                      <a:pt x="562742" y="353233"/>
                      <a:pt x="563694" y="232932"/>
                    </a:cubicBezTo>
                    <a:cubicBezTo>
                      <a:pt x="563885" y="205119"/>
                      <a:pt x="559408" y="184354"/>
                      <a:pt x="535976" y="163780"/>
                    </a:cubicBezTo>
                    <a:cubicBezTo>
                      <a:pt x="501686" y="133777"/>
                      <a:pt x="497495" y="92343"/>
                      <a:pt x="518927" y="51195"/>
                    </a:cubicBezTo>
                    <a:cubicBezTo>
                      <a:pt x="536262" y="17762"/>
                      <a:pt x="563980" y="-3669"/>
                      <a:pt x="602747" y="522"/>
                    </a:cubicBezTo>
                    <a:cubicBezTo>
                      <a:pt x="646752" y="5189"/>
                      <a:pt x="674756" y="33002"/>
                      <a:pt x="683995" y="75579"/>
                    </a:cubicBezTo>
                    <a:cubicBezTo>
                      <a:pt x="692853" y="116632"/>
                      <a:pt x="675708" y="150826"/>
                      <a:pt x="642752" y="174734"/>
                    </a:cubicBezTo>
                    <a:cubicBezTo>
                      <a:pt x="626750" y="186355"/>
                      <a:pt x="620368" y="197308"/>
                      <a:pt x="620559" y="216930"/>
                    </a:cubicBezTo>
                    <a:cubicBezTo>
                      <a:pt x="621416" y="345136"/>
                      <a:pt x="621797" y="473343"/>
                      <a:pt x="620368" y="601549"/>
                    </a:cubicBezTo>
                    <a:cubicBezTo>
                      <a:pt x="620082" y="628696"/>
                      <a:pt x="627702" y="636506"/>
                      <a:pt x="654848" y="635935"/>
                    </a:cubicBezTo>
                    <a:cubicBezTo>
                      <a:pt x="743621" y="634315"/>
                      <a:pt x="832394" y="635077"/>
                      <a:pt x="921167" y="635458"/>
                    </a:cubicBezTo>
                    <a:cubicBezTo>
                      <a:pt x="983747" y="635744"/>
                      <a:pt x="1018322" y="662033"/>
                      <a:pt x="1034134" y="721945"/>
                    </a:cubicBezTo>
                    <a:cubicBezTo>
                      <a:pt x="1038134" y="737185"/>
                      <a:pt x="1038039" y="747758"/>
                      <a:pt x="1060328" y="751854"/>
                    </a:cubicBezTo>
                    <a:cubicBezTo>
                      <a:pt x="1159293" y="770047"/>
                      <a:pt x="1193678" y="816148"/>
                      <a:pt x="1192344" y="920446"/>
                    </a:cubicBezTo>
                    <a:close/>
                  </a:path>
                </a:pathLst>
              </a:custGeom>
              <a:solidFill>
                <a:srgbClr val="2B2B2B"/>
              </a:solidFill>
              <a:ln w="9525" cap="flat">
                <a:noFill/>
                <a:prstDash val="solid"/>
                <a:miter/>
              </a:ln>
            </p:spPr>
            <p:txBody>
              <a:bodyPr rtlCol="0" anchor="ctr"/>
              <a:lstStyle/>
              <a:p>
                <a:endParaRPr lang="en-US"/>
              </a:p>
            </p:txBody>
          </p:sp>
          <p:sp>
            <p:nvSpPr>
              <p:cNvPr id="16" name="Freeform: Shape 18">
                <a:extLst>
                  <a:ext uri="{FF2B5EF4-FFF2-40B4-BE49-F238E27FC236}">
                    <a16:creationId xmlns:a16="http://schemas.microsoft.com/office/drawing/2014/main" id="{824C2E0D-3DC3-42C9-B1A6-F92A66AC7514}"/>
                  </a:ext>
                </a:extLst>
              </p:cNvPr>
              <p:cNvSpPr/>
              <p:nvPr/>
            </p:nvSpPr>
            <p:spPr>
              <a:xfrm>
                <a:off x="2188701" y="2693477"/>
                <a:ext cx="343211" cy="670727"/>
              </a:xfrm>
              <a:custGeom>
                <a:avLst/>
                <a:gdLst>
                  <a:gd name="connsiteX0" fmla="*/ 238 w 757361"/>
                  <a:gd name="connsiteY0" fmla="*/ 982869 h 1480088"/>
                  <a:gd name="connsiteX1" fmla="*/ 616696 w 757361"/>
                  <a:gd name="connsiteY1" fmla="*/ 14557 h 1480088"/>
                  <a:gd name="connsiteX2" fmla="*/ 754428 w 757361"/>
                  <a:gd name="connsiteY2" fmla="*/ 69516 h 1480088"/>
                  <a:gd name="connsiteX3" fmla="*/ 708232 w 757361"/>
                  <a:gd name="connsiteY3" fmla="*/ 169148 h 1480088"/>
                  <a:gd name="connsiteX4" fmla="*/ 528114 w 757361"/>
                  <a:gd name="connsiteY4" fmla="*/ 274018 h 1480088"/>
                  <a:gd name="connsiteX5" fmla="*/ 184357 w 757361"/>
                  <a:gd name="connsiteY5" fmla="*/ 908955 h 1480088"/>
                  <a:gd name="connsiteX6" fmla="*/ 252937 w 757361"/>
                  <a:gd name="connsiteY6" fmla="*/ 1333960 h 1480088"/>
                  <a:gd name="connsiteX7" fmla="*/ 258175 w 757361"/>
                  <a:gd name="connsiteY7" fmla="*/ 1428543 h 1480088"/>
                  <a:gd name="connsiteX8" fmla="*/ 172927 w 757361"/>
                  <a:gd name="connsiteY8" fmla="*/ 1479978 h 1480088"/>
                  <a:gd name="connsiteX9" fmla="*/ 90726 w 757361"/>
                  <a:gd name="connsiteY9" fmla="*/ 1417018 h 1480088"/>
                  <a:gd name="connsiteX10" fmla="*/ 238 w 757361"/>
                  <a:gd name="connsiteY10" fmla="*/ 982869 h 148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7361" h="1480088">
                    <a:moveTo>
                      <a:pt x="238" y="982869"/>
                    </a:moveTo>
                    <a:cubicBezTo>
                      <a:pt x="19669" y="542814"/>
                      <a:pt x="215218" y="213439"/>
                      <a:pt x="616696" y="14557"/>
                    </a:cubicBezTo>
                    <a:cubicBezTo>
                      <a:pt x="682324" y="-18018"/>
                      <a:pt x="738997" y="5699"/>
                      <a:pt x="754428" y="69516"/>
                    </a:cubicBezTo>
                    <a:cubicBezTo>
                      <a:pt x="765382" y="114760"/>
                      <a:pt x="744712" y="145431"/>
                      <a:pt x="708232" y="169148"/>
                    </a:cubicBezTo>
                    <a:cubicBezTo>
                      <a:pt x="649939" y="207057"/>
                      <a:pt x="584883" y="232108"/>
                      <a:pt x="528114" y="274018"/>
                    </a:cubicBezTo>
                    <a:cubicBezTo>
                      <a:pt x="313325" y="432705"/>
                      <a:pt x="214075" y="651875"/>
                      <a:pt x="184357" y="908955"/>
                    </a:cubicBezTo>
                    <a:cubicBezTo>
                      <a:pt x="167307" y="1056783"/>
                      <a:pt x="194548" y="1197848"/>
                      <a:pt x="252937" y="1333960"/>
                    </a:cubicBezTo>
                    <a:cubicBezTo>
                      <a:pt x="265891" y="1364250"/>
                      <a:pt x="280083" y="1395968"/>
                      <a:pt x="258175" y="1428543"/>
                    </a:cubicBezTo>
                    <a:cubicBezTo>
                      <a:pt x="237792" y="1458738"/>
                      <a:pt x="211884" y="1481883"/>
                      <a:pt x="172927" y="1479978"/>
                    </a:cubicBezTo>
                    <a:cubicBezTo>
                      <a:pt x="131969" y="1477883"/>
                      <a:pt x="106633" y="1452165"/>
                      <a:pt x="90726" y="1417018"/>
                    </a:cubicBezTo>
                    <a:cubicBezTo>
                      <a:pt x="28623" y="1279572"/>
                      <a:pt x="-3095" y="1135935"/>
                      <a:pt x="238" y="982869"/>
                    </a:cubicBezTo>
                    <a:close/>
                  </a:path>
                </a:pathLst>
              </a:custGeom>
              <a:solidFill>
                <a:schemeClr val="accent4"/>
              </a:solidFill>
              <a:ln w="9525" cap="flat">
                <a:noFill/>
                <a:prstDash val="solid"/>
                <a:miter/>
              </a:ln>
            </p:spPr>
            <p:txBody>
              <a:bodyPr rtlCol="0" anchor="ctr"/>
              <a:lstStyle/>
              <a:p>
                <a:endParaRPr lang="en-US"/>
              </a:p>
            </p:txBody>
          </p:sp>
          <p:sp>
            <p:nvSpPr>
              <p:cNvPr id="18" name="Freeform: Shape 19">
                <a:extLst>
                  <a:ext uri="{FF2B5EF4-FFF2-40B4-BE49-F238E27FC236}">
                    <a16:creationId xmlns:a16="http://schemas.microsoft.com/office/drawing/2014/main" id="{3B980ED2-BD2A-4028-A60D-7799EB401A06}"/>
                  </a:ext>
                </a:extLst>
              </p:cNvPr>
              <p:cNvSpPr/>
              <p:nvPr/>
            </p:nvSpPr>
            <p:spPr>
              <a:xfrm>
                <a:off x="2837521" y="2704988"/>
                <a:ext cx="342631" cy="671145"/>
              </a:xfrm>
              <a:custGeom>
                <a:avLst/>
                <a:gdLst>
                  <a:gd name="connsiteX0" fmla="*/ 755243 w 756081"/>
                  <a:gd name="connsiteY0" fmla="*/ 992137 h 1481009"/>
                  <a:gd name="connsiteX1" fmla="*/ 670470 w 756081"/>
                  <a:gd name="connsiteY1" fmla="*/ 1411999 h 1481009"/>
                  <a:gd name="connsiteX2" fmla="*/ 555122 w 756081"/>
                  <a:gd name="connsiteY2" fmla="*/ 1475245 h 1481009"/>
                  <a:gd name="connsiteX3" fmla="*/ 502925 w 756081"/>
                  <a:gd name="connsiteY3" fmla="*/ 1345324 h 1481009"/>
                  <a:gd name="connsiteX4" fmla="*/ 579221 w 756081"/>
                  <a:gd name="connsiteY4" fmla="*/ 958228 h 1481009"/>
                  <a:gd name="connsiteX5" fmla="*/ 97351 w 756081"/>
                  <a:gd name="connsiteY5" fmla="*/ 196418 h 1481009"/>
                  <a:gd name="connsiteX6" fmla="*/ 44201 w 756081"/>
                  <a:gd name="connsiteY6" fmla="*/ 165176 h 1481009"/>
                  <a:gd name="connsiteX7" fmla="*/ 15341 w 756081"/>
                  <a:gd name="connsiteY7" fmla="*/ 41637 h 1481009"/>
                  <a:gd name="connsiteX8" fmla="*/ 131736 w 756081"/>
                  <a:gd name="connsiteY8" fmla="*/ 9728 h 1481009"/>
                  <a:gd name="connsiteX9" fmla="*/ 588270 w 756081"/>
                  <a:gd name="connsiteY9" fmla="*/ 405016 h 1481009"/>
                  <a:gd name="connsiteX10" fmla="*/ 755243 w 756081"/>
                  <a:gd name="connsiteY10" fmla="*/ 992137 h 148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081" h="1481009">
                    <a:moveTo>
                      <a:pt x="755243" y="992137"/>
                    </a:moveTo>
                    <a:cubicBezTo>
                      <a:pt x="761529" y="1133297"/>
                      <a:pt x="732383" y="1275982"/>
                      <a:pt x="670470" y="1411999"/>
                    </a:cubicBezTo>
                    <a:cubicBezTo>
                      <a:pt x="643896" y="1470292"/>
                      <a:pt x="601033" y="1492676"/>
                      <a:pt x="555122" y="1475245"/>
                    </a:cubicBezTo>
                    <a:cubicBezTo>
                      <a:pt x="498163" y="1453718"/>
                      <a:pt x="476922" y="1406760"/>
                      <a:pt x="502925" y="1345324"/>
                    </a:cubicBezTo>
                    <a:cubicBezTo>
                      <a:pt x="555504" y="1221213"/>
                      <a:pt x="589793" y="1092054"/>
                      <a:pt x="579221" y="958228"/>
                    </a:cubicBezTo>
                    <a:cubicBezTo>
                      <a:pt x="552551" y="621805"/>
                      <a:pt x="414914" y="351390"/>
                      <a:pt x="97351" y="196418"/>
                    </a:cubicBezTo>
                    <a:cubicBezTo>
                      <a:pt x="78968" y="187465"/>
                      <a:pt x="60966" y="176892"/>
                      <a:pt x="44201" y="165176"/>
                    </a:cubicBezTo>
                    <a:cubicBezTo>
                      <a:pt x="-2566" y="132601"/>
                      <a:pt x="-12282" y="89072"/>
                      <a:pt x="15341" y="41637"/>
                    </a:cubicBezTo>
                    <a:cubicBezTo>
                      <a:pt x="38201" y="2489"/>
                      <a:pt x="85254" y="-11131"/>
                      <a:pt x="131736" y="9728"/>
                    </a:cubicBezTo>
                    <a:cubicBezTo>
                      <a:pt x="323379" y="95930"/>
                      <a:pt x="475303" y="228518"/>
                      <a:pt x="588270" y="405016"/>
                    </a:cubicBezTo>
                    <a:cubicBezTo>
                      <a:pt x="687615" y="560178"/>
                      <a:pt x="763244" y="755060"/>
                      <a:pt x="755243" y="992137"/>
                    </a:cubicBezTo>
                    <a:close/>
                  </a:path>
                </a:pathLst>
              </a:custGeom>
              <a:solidFill>
                <a:schemeClr val="accent4"/>
              </a:solidFill>
              <a:ln w="9525" cap="flat">
                <a:noFill/>
                <a:prstDash val="solid"/>
                <a:miter/>
              </a:ln>
            </p:spPr>
            <p:txBody>
              <a:bodyPr rtlCol="0" anchor="ctr"/>
              <a:lstStyle/>
              <a:p>
                <a:endParaRPr lang="en-US"/>
              </a:p>
            </p:txBody>
          </p:sp>
          <p:sp>
            <p:nvSpPr>
              <p:cNvPr id="20" name="Freeform: Shape 20">
                <a:extLst>
                  <a:ext uri="{FF2B5EF4-FFF2-40B4-BE49-F238E27FC236}">
                    <a16:creationId xmlns:a16="http://schemas.microsoft.com/office/drawing/2014/main" id="{2C5F92D3-0D6D-4E77-83FB-99BDE8CE307E}"/>
                  </a:ext>
                </a:extLst>
              </p:cNvPr>
              <p:cNvSpPr/>
              <p:nvPr/>
            </p:nvSpPr>
            <p:spPr>
              <a:xfrm>
                <a:off x="2323516" y="2816663"/>
                <a:ext cx="264110" cy="491452"/>
              </a:xfrm>
              <a:custGeom>
                <a:avLst/>
                <a:gdLst>
                  <a:gd name="connsiteX0" fmla="*/ 496 w 582809"/>
                  <a:gd name="connsiteY0" fmla="*/ 712941 h 1084484"/>
                  <a:gd name="connsiteX1" fmla="*/ 437503 w 582809"/>
                  <a:gd name="connsiteY1" fmla="*/ 15996 h 1084484"/>
                  <a:gd name="connsiteX2" fmla="*/ 569996 w 582809"/>
                  <a:gd name="connsiteY2" fmla="*/ 44762 h 1084484"/>
                  <a:gd name="connsiteX3" fmla="*/ 518656 w 582809"/>
                  <a:gd name="connsiteY3" fmla="*/ 176397 h 1084484"/>
                  <a:gd name="connsiteX4" fmla="*/ 188043 w 582809"/>
                  <a:gd name="connsiteY4" fmla="*/ 623977 h 1084484"/>
                  <a:gd name="connsiteX5" fmla="*/ 218904 w 582809"/>
                  <a:gd name="connsiteY5" fmla="*/ 917728 h 1084484"/>
                  <a:gd name="connsiteX6" fmla="*/ 232430 w 582809"/>
                  <a:gd name="connsiteY6" fmla="*/ 953161 h 1084484"/>
                  <a:gd name="connsiteX7" fmla="*/ 182709 w 582809"/>
                  <a:gd name="connsiteY7" fmla="*/ 1078796 h 1084484"/>
                  <a:gd name="connsiteX8" fmla="*/ 65171 w 582809"/>
                  <a:gd name="connsiteY8" fmla="*/ 1017931 h 1084484"/>
                  <a:gd name="connsiteX9" fmla="*/ 12307 w 582809"/>
                  <a:gd name="connsiteY9" fmla="*/ 845910 h 1084484"/>
                  <a:gd name="connsiteX10" fmla="*/ 496 w 582809"/>
                  <a:gd name="connsiteY10" fmla="*/ 712941 h 108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2809" h="1084484">
                    <a:moveTo>
                      <a:pt x="496" y="712941"/>
                    </a:moveTo>
                    <a:cubicBezTo>
                      <a:pt x="14402" y="398711"/>
                      <a:pt x="151753" y="160872"/>
                      <a:pt x="437503" y="15996"/>
                    </a:cubicBezTo>
                    <a:cubicBezTo>
                      <a:pt x="495605" y="-13436"/>
                      <a:pt x="545135" y="-1339"/>
                      <a:pt x="569996" y="44762"/>
                    </a:cubicBezTo>
                    <a:cubicBezTo>
                      <a:pt x="597809" y="96292"/>
                      <a:pt x="580187" y="144298"/>
                      <a:pt x="518656" y="176397"/>
                    </a:cubicBezTo>
                    <a:cubicBezTo>
                      <a:pt x="335395" y="272124"/>
                      <a:pt x="219095" y="418332"/>
                      <a:pt x="188043" y="623977"/>
                    </a:cubicBezTo>
                    <a:cubicBezTo>
                      <a:pt x="173089" y="722942"/>
                      <a:pt x="177566" y="823050"/>
                      <a:pt x="218904" y="917728"/>
                    </a:cubicBezTo>
                    <a:cubicBezTo>
                      <a:pt x="223952" y="929349"/>
                      <a:pt x="228429" y="941160"/>
                      <a:pt x="232430" y="953161"/>
                    </a:cubicBezTo>
                    <a:cubicBezTo>
                      <a:pt x="252337" y="1012311"/>
                      <a:pt x="233573" y="1059460"/>
                      <a:pt x="182709" y="1078796"/>
                    </a:cubicBezTo>
                    <a:cubicBezTo>
                      <a:pt x="136608" y="1096322"/>
                      <a:pt x="87840" y="1072605"/>
                      <a:pt x="65171" y="1017931"/>
                    </a:cubicBezTo>
                    <a:cubicBezTo>
                      <a:pt x="42120" y="962400"/>
                      <a:pt x="23546" y="905060"/>
                      <a:pt x="12307" y="845910"/>
                    </a:cubicBezTo>
                    <a:cubicBezTo>
                      <a:pt x="4115" y="802476"/>
                      <a:pt x="-1790" y="758470"/>
                      <a:pt x="496" y="712941"/>
                    </a:cubicBezTo>
                    <a:close/>
                  </a:path>
                </a:pathLst>
              </a:custGeom>
              <a:solidFill>
                <a:schemeClr val="accent4"/>
              </a:solidFill>
              <a:ln w="9525" cap="flat">
                <a:noFill/>
                <a:prstDash val="solid"/>
                <a:miter/>
              </a:ln>
            </p:spPr>
            <p:txBody>
              <a:bodyPr rtlCol="0" anchor="ctr"/>
              <a:lstStyle/>
              <a:p>
                <a:endParaRPr lang="en-US"/>
              </a:p>
            </p:txBody>
          </p:sp>
          <p:sp>
            <p:nvSpPr>
              <p:cNvPr id="21" name="Freeform: Shape 21">
                <a:extLst>
                  <a:ext uri="{FF2B5EF4-FFF2-40B4-BE49-F238E27FC236}">
                    <a16:creationId xmlns:a16="http://schemas.microsoft.com/office/drawing/2014/main" id="{8F686783-665D-45CB-BB14-20255B82D157}"/>
                  </a:ext>
                </a:extLst>
              </p:cNvPr>
              <p:cNvSpPr/>
              <p:nvPr/>
            </p:nvSpPr>
            <p:spPr>
              <a:xfrm>
                <a:off x="2781227" y="2827861"/>
                <a:ext cx="264021" cy="491244"/>
              </a:xfrm>
              <a:custGeom>
                <a:avLst/>
                <a:gdLst>
                  <a:gd name="connsiteX0" fmla="*/ 582573 w 582614"/>
                  <a:gd name="connsiteY0" fmla="*/ 697468 h 1084025"/>
                  <a:gd name="connsiteX1" fmla="*/ 518946 w 582614"/>
                  <a:gd name="connsiteY1" fmla="*/ 1015793 h 1084025"/>
                  <a:gd name="connsiteX2" fmla="*/ 393406 w 582614"/>
                  <a:gd name="connsiteY2" fmla="*/ 1075991 h 1084025"/>
                  <a:gd name="connsiteX3" fmla="*/ 353496 w 582614"/>
                  <a:gd name="connsiteY3" fmla="*/ 946451 h 1084025"/>
                  <a:gd name="connsiteX4" fmla="*/ 70509 w 582614"/>
                  <a:gd name="connsiteY4" fmla="*/ 180451 h 1084025"/>
                  <a:gd name="connsiteX5" fmla="*/ 18502 w 582614"/>
                  <a:gd name="connsiteY5" fmla="*/ 39004 h 1084025"/>
                  <a:gd name="connsiteX6" fmla="*/ 139946 w 582614"/>
                  <a:gd name="connsiteY6" fmla="*/ 13382 h 1084025"/>
                  <a:gd name="connsiteX7" fmla="*/ 524280 w 582614"/>
                  <a:gd name="connsiteY7" fmla="*/ 416194 h 1084025"/>
                  <a:gd name="connsiteX8" fmla="*/ 582573 w 582614"/>
                  <a:gd name="connsiteY8" fmla="*/ 697468 h 108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2614" h="1084025">
                    <a:moveTo>
                      <a:pt x="582573" y="697468"/>
                    </a:moveTo>
                    <a:cubicBezTo>
                      <a:pt x="583811" y="824531"/>
                      <a:pt x="557427" y="921686"/>
                      <a:pt x="518946" y="1015793"/>
                    </a:cubicBezTo>
                    <a:cubicBezTo>
                      <a:pt x="494466" y="1075515"/>
                      <a:pt x="445603" y="1097422"/>
                      <a:pt x="393406" y="1075991"/>
                    </a:cubicBezTo>
                    <a:cubicBezTo>
                      <a:pt x="346734" y="1056751"/>
                      <a:pt x="328255" y="1003601"/>
                      <a:pt x="353496" y="946451"/>
                    </a:cubicBezTo>
                    <a:cubicBezTo>
                      <a:pt x="478750" y="662320"/>
                      <a:pt x="357021" y="321897"/>
                      <a:pt x="70509" y="180451"/>
                    </a:cubicBezTo>
                    <a:cubicBezTo>
                      <a:pt x="-72" y="145589"/>
                      <a:pt x="-18169" y="90249"/>
                      <a:pt x="18502" y="39004"/>
                    </a:cubicBezTo>
                    <a:cubicBezTo>
                      <a:pt x="47649" y="-1667"/>
                      <a:pt x="87939" y="-11097"/>
                      <a:pt x="139946" y="13382"/>
                    </a:cubicBezTo>
                    <a:cubicBezTo>
                      <a:pt x="320159" y="97964"/>
                      <a:pt x="446175" y="234457"/>
                      <a:pt x="524280" y="416194"/>
                    </a:cubicBezTo>
                    <a:cubicBezTo>
                      <a:pt x="566190" y="513730"/>
                      <a:pt x="579620" y="616696"/>
                      <a:pt x="582573" y="697468"/>
                    </a:cubicBezTo>
                    <a:close/>
                  </a:path>
                </a:pathLst>
              </a:custGeom>
              <a:solidFill>
                <a:schemeClr val="accent4"/>
              </a:solidFill>
              <a:ln w="9525" cap="flat">
                <a:noFill/>
                <a:prstDash val="solid"/>
                <a:miter/>
              </a:ln>
            </p:spPr>
            <p:txBody>
              <a:bodyPr rtlCol="0" anchor="ctr"/>
              <a:lstStyle/>
              <a:p>
                <a:endParaRPr lang="en-US"/>
              </a:p>
            </p:txBody>
          </p:sp>
          <p:sp>
            <p:nvSpPr>
              <p:cNvPr id="22" name="Freeform: Shape 22">
                <a:extLst>
                  <a:ext uri="{FF2B5EF4-FFF2-40B4-BE49-F238E27FC236}">
                    <a16:creationId xmlns:a16="http://schemas.microsoft.com/office/drawing/2014/main" id="{D89A54F3-D65E-46C7-B4AD-BD1A605A529B}"/>
                  </a:ext>
                </a:extLst>
              </p:cNvPr>
              <p:cNvSpPr/>
              <p:nvPr/>
            </p:nvSpPr>
            <p:spPr>
              <a:xfrm>
                <a:off x="3170099" y="3634707"/>
                <a:ext cx="90661" cy="429096"/>
              </a:xfrm>
              <a:custGeom>
                <a:avLst/>
                <a:gdLst>
                  <a:gd name="connsiteX0" fmla="*/ 59159 w 200062"/>
                  <a:gd name="connsiteY0" fmla="*/ 945261 h 946882"/>
                  <a:gd name="connsiteX1" fmla="*/ 9 w 200062"/>
                  <a:gd name="connsiteY1" fmla="*/ 885730 h 946882"/>
                  <a:gd name="connsiteX2" fmla="*/ 866 w 200062"/>
                  <a:gd name="connsiteY2" fmla="*/ 0 h 946882"/>
                  <a:gd name="connsiteX3" fmla="*/ 199939 w 200062"/>
                  <a:gd name="connsiteY3" fmla="*/ 216313 h 946882"/>
                  <a:gd name="connsiteX4" fmla="*/ 199748 w 200062"/>
                  <a:gd name="connsiteY4" fmla="*/ 767810 h 946882"/>
                  <a:gd name="connsiteX5" fmla="*/ 59159 w 200062"/>
                  <a:gd name="connsiteY5" fmla="*/ 945261 h 94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62" h="946882">
                    <a:moveTo>
                      <a:pt x="59159" y="945261"/>
                    </a:moveTo>
                    <a:cubicBezTo>
                      <a:pt x="11534" y="952976"/>
                      <a:pt x="-372" y="933164"/>
                      <a:pt x="9" y="885730"/>
                    </a:cubicBezTo>
                    <a:cubicBezTo>
                      <a:pt x="2295" y="590455"/>
                      <a:pt x="961" y="295275"/>
                      <a:pt x="866" y="0"/>
                    </a:cubicBezTo>
                    <a:cubicBezTo>
                      <a:pt x="142408" y="10763"/>
                      <a:pt x="199939" y="73247"/>
                      <a:pt x="199939" y="216313"/>
                    </a:cubicBezTo>
                    <a:cubicBezTo>
                      <a:pt x="199939" y="400145"/>
                      <a:pt x="200320" y="583978"/>
                      <a:pt x="199748" y="767810"/>
                    </a:cubicBezTo>
                    <a:cubicBezTo>
                      <a:pt x="199462" y="858584"/>
                      <a:pt x="146789" y="923925"/>
                      <a:pt x="59159" y="945261"/>
                    </a:cubicBezTo>
                    <a:close/>
                  </a:path>
                </a:pathLst>
              </a:custGeom>
              <a:solidFill>
                <a:srgbClr val="2B2C2B"/>
              </a:solidFill>
              <a:ln w="9525" cap="flat">
                <a:noFill/>
                <a:prstDash val="solid"/>
                <a:miter/>
              </a:ln>
            </p:spPr>
            <p:txBody>
              <a:bodyPr rtlCol="0" anchor="ctr"/>
              <a:lstStyle/>
              <a:p>
                <a:endParaRPr lang="en-US"/>
              </a:p>
            </p:txBody>
          </p:sp>
          <p:sp>
            <p:nvSpPr>
              <p:cNvPr id="23" name="Freeform: Shape 23">
                <a:extLst>
                  <a:ext uri="{FF2B5EF4-FFF2-40B4-BE49-F238E27FC236}">
                    <a16:creationId xmlns:a16="http://schemas.microsoft.com/office/drawing/2014/main" id="{AFEE8AA2-436E-4C36-BC81-DB2B57887705}"/>
                  </a:ext>
                </a:extLst>
              </p:cNvPr>
              <p:cNvSpPr/>
              <p:nvPr/>
            </p:nvSpPr>
            <p:spPr>
              <a:xfrm>
                <a:off x="2109810" y="3634949"/>
                <a:ext cx="89793" cy="428717"/>
              </a:xfrm>
              <a:custGeom>
                <a:avLst/>
                <a:gdLst>
                  <a:gd name="connsiteX0" fmla="*/ 196995 w 198147"/>
                  <a:gd name="connsiteY0" fmla="*/ 37 h 946047"/>
                  <a:gd name="connsiteX1" fmla="*/ 198138 w 198147"/>
                  <a:gd name="connsiteY1" fmla="*/ 885005 h 946047"/>
                  <a:gd name="connsiteX2" fmla="*/ 139178 w 198147"/>
                  <a:gd name="connsiteY2" fmla="*/ 944250 h 946047"/>
                  <a:gd name="connsiteX3" fmla="*/ 1447 w 198147"/>
                  <a:gd name="connsiteY3" fmla="*/ 769466 h 946047"/>
                  <a:gd name="connsiteX4" fmla="*/ 1066 w 198147"/>
                  <a:gd name="connsiteY4" fmla="*/ 180631 h 946047"/>
                  <a:gd name="connsiteX5" fmla="*/ 196995 w 198147"/>
                  <a:gd name="connsiteY5" fmla="*/ 37 h 94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47" h="946047">
                    <a:moveTo>
                      <a:pt x="196995" y="37"/>
                    </a:moveTo>
                    <a:cubicBezTo>
                      <a:pt x="196995" y="295026"/>
                      <a:pt x="195852" y="590015"/>
                      <a:pt x="198138" y="885005"/>
                    </a:cubicBezTo>
                    <a:cubicBezTo>
                      <a:pt x="198519" y="932058"/>
                      <a:pt x="187280" y="952537"/>
                      <a:pt x="139178" y="944250"/>
                    </a:cubicBezTo>
                    <a:cubicBezTo>
                      <a:pt x="52882" y="921200"/>
                      <a:pt x="2495" y="861764"/>
                      <a:pt x="1447" y="769466"/>
                    </a:cubicBezTo>
                    <a:cubicBezTo>
                      <a:pt x="-839" y="573251"/>
                      <a:pt x="18" y="376941"/>
                      <a:pt x="1066" y="180631"/>
                    </a:cubicBezTo>
                    <a:cubicBezTo>
                      <a:pt x="1542" y="85476"/>
                      <a:pt x="71837" y="-2059"/>
                      <a:pt x="196995" y="37"/>
                    </a:cubicBezTo>
                    <a:close/>
                  </a:path>
                </a:pathLst>
              </a:custGeom>
              <a:solidFill>
                <a:srgbClr val="2C2C2B"/>
              </a:solidFill>
              <a:ln w="9525" cap="flat">
                <a:noFill/>
                <a:prstDash val="solid"/>
                <a:miter/>
              </a:ln>
            </p:spPr>
            <p:txBody>
              <a:bodyPr rtlCol="0" anchor="ctr"/>
              <a:lstStyle/>
              <a:p>
                <a:endParaRPr lang="en-US"/>
              </a:p>
            </p:txBody>
          </p:sp>
          <p:sp>
            <p:nvSpPr>
              <p:cNvPr id="24" name="Freeform: Shape 24">
                <a:extLst>
                  <a:ext uri="{FF2B5EF4-FFF2-40B4-BE49-F238E27FC236}">
                    <a16:creationId xmlns:a16="http://schemas.microsoft.com/office/drawing/2014/main" id="{E13D43A3-0AAC-4BC3-9A58-7092B48F398E}"/>
                  </a:ext>
                </a:extLst>
              </p:cNvPr>
              <p:cNvSpPr/>
              <p:nvPr/>
            </p:nvSpPr>
            <p:spPr>
              <a:xfrm>
                <a:off x="2458456" y="2939664"/>
                <a:ext cx="185988" cy="312806"/>
              </a:xfrm>
              <a:custGeom>
                <a:avLst/>
                <a:gdLst>
                  <a:gd name="connsiteX0" fmla="*/ 0 w 410419"/>
                  <a:gd name="connsiteY0" fmla="*/ 447515 h 690267"/>
                  <a:gd name="connsiteX1" fmla="*/ 264128 w 410419"/>
                  <a:gd name="connsiteY1" fmla="*/ 16032 h 690267"/>
                  <a:gd name="connsiteX2" fmla="*/ 396335 w 410419"/>
                  <a:gd name="connsiteY2" fmla="*/ 43940 h 690267"/>
                  <a:gd name="connsiteX3" fmla="*/ 350234 w 410419"/>
                  <a:gd name="connsiteY3" fmla="*/ 173480 h 690267"/>
                  <a:gd name="connsiteX4" fmla="*/ 180594 w 410419"/>
                  <a:gd name="connsiteY4" fmla="*/ 449515 h 690267"/>
                  <a:gd name="connsiteX5" fmla="*/ 206312 w 410419"/>
                  <a:gd name="connsiteY5" fmla="*/ 554576 h 690267"/>
                  <a:gd name="connsiteX6" fmla="*/ 162211 w 410419"/>
                  <a:gd name="connsiteY6" fmla="*/ 681258 h 690267"/>
                  <a:gd name="connsiteX7" fmla="*/ 39148 w 410419"/>
                  <a:gd name="connsiteY7" fmla="*/ 626489 h 690267"/>
                  <a:gd name="connsiteX8" fmla="*/ 0 w 410419"/>
                  <a:gd name="connsiteY8" fmla="*/ 447515 h 69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419" h="690267">
                    <a:moveTo>
                      <a:pt x="0" y="447515"/>
                    </a:moveTo>
                    <a:cubicBezTo>
                      <a:pt x="10001" y="255395"/>
                      <a:pt x="91535" y="107567"/>
                      <a:pt x="264128" y="16032"/>
                    </a:cubicBezTo>
                    <a:cubicBezTo>
                      <a:pt x="319754" y="-13495"/>
                      <a:pt x="370618" y="-1113"/>
                      <a:pt x="396335" y="43940"/>
                    </a:cubicBezTo>
                    <a:cubicBezTo>
                      <a:pt x="424625" y="93756"/>
                      <a:pt x="410813" y="140333"/>
                      <a:pt x="350234" y="173480"/>
                    </a:cubicBezTo>
                    <a:cubicBezTo>
                      <a:pt x="240030" y="233774"/>
                      <a:pt x="183547" y="324833"/>
                      <a:pt x="180594" y="449515"/>
                    </a:cubicBezTo>
                    <a:cubicBezTo>
                      <a:pt x="179737" y="486662"/>
                      <a:pt x="192977" y="520476"/>
                      <a:pt x="206312" y="554576"/>
                    </a:cubicBezTo>
                    <a:cubicBezTo>
                      <a:pt x="229934" y="614869"/>
                      <a:pt x="214313" y="657922"/>
                      <a:pt x="162211" y="681258"/>
                    </a:cubicBezTo>
                    <a:cubicBezTo>
                      <a:pt x="112300" y="703642"/>
                      <a:pt x="66485" y="683925"/>
                      <a:pt x="39148" y="626489"/>
                    </a:cubicBezTo>
                    <a:cubicBezTo>
                      <a:pt x="12097" y="569816"/>
                      <a:pt x="4858" y="508570"/>
                      <a:pt x="0" y="447515"/>
                    </a:cubicBezTo>
                    <a:close/>
                  </a:path>
                </a:pathLst>
              </a:custGeom>
              <a:solidFill>
                <a:schemeClr val="accent4"/>
              </a:solidFill>
              <a:ln w="9525" cap="flat">
                <a:noFill/>
                <a:prstDash val="solid"/>
                <a:miter/>
              </a:ln>
            </p:spPr>
            <p:txBody>
              <a:bodyPr rtlCol="0" anchor="ctr"/>
              <a:lstStyle/>
              <a:p>
                <a:endParaRPr lang="en-US"/>
              </a:p>
            </p:txBody>
          </p:sp>
          <p:sp>
            <p:nvSpPr>
              <p:cNvPr id="25" name="Freeform: Shape 25">
                <a:extLst>
                  <a:ext uri="{FF2B5EF4-FFF2-40B4-BE49-F238E27FC236}">
                    <a16:creationId xmlns:a16="http://schemas.microsoft.com/office/drawing/2014/main" id="{64FB0EF5-167C-4080-8C5D-61B472B2966B}"/>
                  </a:ext>
                </a:extLst>
              </p:cNvPr>
              <p:cNvSpPr/>
              <p:nvPr/>
            </p:nvSpPr>
            <p:spPr>
              <a:xfrm>
                <a:off x="2725394" y="2950098"/>
                <a:ext cx="185897" cy="312437"/>
              </a:xfrm>
              <a:custGeom>
                <a:avLst/>
                <a:gdLst>
                  <a:gd name="connsiteX0" fmla="*/ 410217 w 410217"/>
                  <a:gd name="connsiteY0" fmla="*/ 448874 h 689452"/>
                  <a:gd name="connsiteX1" fmla="*/ 367164 w 410217"/>
                  <a:gd name="connsiteY1" fmla="*/ 632135 h 689452"/>
                  <a:gd name="connsiteX2" fmla="*/ 244387 w 410217"/>
                  <a:gd name="connsiteY2" fmla="*/ 680141 h 689452"/>
                  <a:gd name="connsiteX3" fmla="*/ 203239 w 410217"/>
                  <a:gd name="connsiteY3" fmla="*/ 560411 h 689452"/>
                  <a:gd name="connsiteX4" fmla="*/ 57221 w 410217"/>
                  <a:gd name="connsiteY4" fmla="*/ 171601 h 689452"/>
                  <a:gd name="connsiteX5" fmla="*/ 10072 w 410217"/>
                  <a:gd name="connsiteY5" fmla="*/ 49871 h 689452"/>
                  <a:gd name="connsiteX6" fmla="*/ 140374 w 410217"/>
                  <a:gd name="connsiteY6" fmla="*/ 13295 h 689452"/>
                  <a:gd name="connsiteX7" fmla="*/ 410217 w 410217"/>
                  <a:gd name="connsiteY7" fmla="*/ 448874 h 68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217" h="689452">
                    <a:moveTo>
                      <a:pt x="410217" y="448874"/>
                    </a:moveTo>
                    <a:cubicBezTo>
                      <a:pt x="404502" y="512405"/>
                      <a:pt x="398121" y="575175"/>
                      <a:pt x="367164" y="632135"/>
                    </a:cubicBezTo>
                    <a:cubicBezTo>
                      <a:pt x="338685" y="684522"/>
                      <a:pt x="292869" y="702239"/>
                      <a:pt x="244387" y="680141"/>
                    </a:cubicBezTo>
                    <a:cubicBezTo>
                      <a:pt x="199620" y="659662"/>
                      <a:pt x="177807" y="611180"/>
                      <a:pt x="203239" y="560411"/>
                    </a:cubicBezTo>
                    <a:cubicBezTo>
                      <a:pt x="271819" y="423442"/>
                      <a:pt x="197905" y="234180"/>
                      <a:pt x="57221" y="171601"/>
                    </a:cubicBezTo>
                    <a:cubicBezTo>
                      <a:pt x="3405" y="147693"/>
                      <a:pt x="-12788" y="94734"/>
                      <a:pt x="10072" y="49871"/>
                    </a:cubicBezTo>
                    <a:cubicBezTo>
                      <a:pt x="34361" y="2246"/>
                      <a:pt x="86844" y="-14137"/>
                      <a:pt x="140374" y="13295"/>
                    </a:cubicBezTo>
                    <a:cubicBezTo>
                      <a:pt x="317825" y="104069"/>
                      <a:pt x="400311" y="254278"/>
                      <a:pt x="410217" y="448874"/>
                    </a:cubicBezTo>
                    <a:close/>
                  </a:path>
                </a:pathLst>
              </a:custGeom>
              <a:solidFill>
                <a:schemeClr val="accent4"/>
              </a:solidFill>
              <a:ln w="9525" cap="flat">
                <a:noFill/>
                <a:prstDash val="solid"/>
                <a:miter/>
              </a:ln>
            </p:spPr>
            <p:txBody>
              <a:bodyPr rtlCol="0" anchor="ctr"/>
              <a:lstStyle/>
              <a:p>
                <a:endParaRPr lang="en-US"/>
              </a:p>
            </p:txBody>
          </p:sp>
          <p:sp>
            <p:nvSpPr>
              <p:cNvPr id="26" name="Freeform: Shape 26">
                <a:extLst>
                  <a:ext uri="{FF2B5EF4-FFF2-40B4-BE49-F238E27FC236}">
                    <a16:creationId xmlns:a16="http://schemas.microsoft.com/office/drawing/2014/main" id="{B83CC72F-B474-4F16-BFC5-EBF404ADAB87}"/>
                  </a:ext>
                </a:extLst>
              </p:cNvPr>
              <p:cNvSpPr/>
              <p:nvPr/>
            </p:nvSpPr>
            <p:spPr>
              <a:xfrm>
                <a:off x="2274906" y="3592594"/>
                <a:ext cx="821494" cy="818896"/>
              </a:xfrm>
              <a:custGeom>
                <a:avLst/>
                <a:gdLst>
                  <a:gd name="connsiteX0" fmla="*/ 1658624 w 1812786"/>
                  <a:gd name="connsiteY0" fmla="*/ 158 h 1807050"/>
                  <a:gd name="connsiteX1" fmla="*/ 1812358 w 1812786"/>
                  <a:gd name="connsiteY1" fmla="*/ 152939 h 1807050"/>
                  <a:gd name="connsiteX2" fmla="*/ 1812358 w 1812786"/>
                  <a:gd name="connsiteY2" fmla="*/ 1645602 h 1807050"/>
                  <a:gd name="connsiteX3" fmla="*/ 1647099 w 1812786"/>
                  <a:gd name="connsiteY3" fmla="*/ 1807050 h 1807050"/>
                  <a:gd name="connsiteX4" fmla="*/ 161675 w 1812786"/>
                  <a:gd name="connsiteY4" fmla="*/ 1807050 h 1807050"/>
                  <a:gd name="connsiteX5" fmla="*/ 2131 w 1812786"/>
                  <a:gd name="connsiteY5" fmla="*/ 1666461 h 1807050"/>
                  <a:gd name="connsiteX6" fmla="*/ 2227 w 1812786"/>
                  <a:gd name="connsiteY6" fmla="*/ 131888 h 1807050"/>
                  <a:gd name="connsiteX7" fmla="*/ 154246 w 1812786"/>
                  <a:gd name="connsiteY7" fmla="*/ 63 h 1807050"/>
                  <a:gd name="connsiteX8" fmla="*/ 1658624 w 1812786"/>
                  <a:gd name="connsiteY8" fmla="*/ 158 h 180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2786" h="1807050">
                    <a:moveTo>
                      <a:pt x="1658624" y="158"/>
                    </a:moveTo>
                    <a:cubicBezTo>
                      <a:pt x="1755874" y="253"/>
                      <a:pt x="1812262" y="55022"/>
                      <a:pt x="1812358" y="152939"/>
                    </a:cubicBezTo>
                    <a:cubicBezTo>
                      <a:pt x="1812929" y="650525"/>
                      <a:pt x="1812929" y="1148111"/>
                      <a:pt x="1812358" y="1645602"/>
                    </a:cubicBezTo>
                    <a:cubicBezTo>
                      <a:pt x="1812262" y="1755234"/>
                      <a:pt x="1757684" y="1807050"/>
                      <a:pt x="1647099" y="1807050"/>
                    </a:cubicBezTo>
                    <a:cubicBezTo>
                      <a:pt x="1151989" y="1807050"/>
                      <a:pt x="656785" y="1807050"/>
                      <a:pt x="161675" y="1807050"/>
                    </a:cubicBezTo>
                    <a:cubicBezTo>
                      <a:pt x="60996" y="1807050"/>
                      <a:pt x="13847" y="1765617"/>
                      <a:pt x="2131" y="1666461"/>
                    </a:cubicBezTo>
                    <a:cubicBezTo>
                      <a:pt x="-631" y="1642935"/>
                      <a:pt x="-821" y="155320"/>
                      <a:pt x="2227" y="131888"/>
                    </a:cubicBezTo>
                    <a:cubicBezTo>
                      <a:pt x="14419" y="38258"/>
                      <a:pt x="58138" y="158"/>
                      <a:pt x="154246" y="63"/>
                    </a:cubicBezTo>
                    <a:cubicBezTo>
                      <a:pt x="404944" y="-33"/>
                      <a:pt x="1407926" y="-33"/>
                      <a:pt x="1658624" y="158"/>
                    </a:cubicBezTo>
                    <a:close/>
                  </a:path>
                </a:pathLst>
              </a:custGeom>
              <a:solidFill>
                <a:schemeClr val="accent3">
                  <a:lumMod val="75000"/>
                </a:schemeClr>
              </a:solidFill>
              <a:ln w="9525" cap="flat">
                <a:noFill/>
                <a:prstDash val="solid"/>
                <a:miter/>
              </a:ln>
            </p:spPr>
            <p:txBody>
              <a:bodyPr rtlCol="0" anchor="ctr"/>
              <a:lstStyle/>
              <a:p>
                <a:endParaRPr lang="en-US"/>
              </a:p>
            </p:txBody>
          </p:sp>
          <p:sp>
            <p:nvSpPr>
              <p:cNvPr id="27" name="Freeform: Shape 27">
                <a:extLst>
                  <a:ext uri="{FF2B5EF4-FFF2-40B4-BE49-F238E27FC236}">
                    <a16:creationId xmlns:a16="http://schemas.microsoft.com/office/drawing/2014/main" id="{EEA49B67-B643-4970-B794-5CAC6EBF4CAC}"/>
                  </a:ext>
                </a:extLst>
              </p:cNvPr>
              <p:cNvSpPr/>
              <p:nvPr/>
            </p:nvSpPr>
            <p:spPr>
              <a:xfrm>
                <a:off x="2294507" y="3611658"/>
                <a:ext cx="780785" cy="779156"/>
              </a:xfrm>
              <a:custGeom>
                <a:avLst/>
                <a:gdLst>
                  <a:gd name="connsiteX0" fmla="*/ 147185 w 1722953"/>
                  <a:gd name="connsiteY0" fmla="*/ 1719167 h 1719357"/>
                  <a:gd name="connsiteX1" fmla="*/ 214 w 1722953"/>
                  <a:gd name="connsiteY1" fmla="*/ 1573149 h 1719357"/>
                  <a:gd name="connsiteX2" fmla="*/ 214 w 1722953"/>
                  <a:gd name="connsiteY2" fmla="*/ 147352 h 1719357"/>
                  <a:gd name="connsiteX3" fmla="*/ 148328 w 1722953"/>
                  <a:gd name="connsiteY3" fmla="*/ 381 h 1719357"/>
                  <a:gd name="connsiteX4" fmla="*/ 1576316 w 1722953"/>
                  <a:gd name="connsiteY4" fmla="*/ 476 h 1719357"/>
                  <a:gd name="connsiteX5" fmla="*/ 1722811 w 1722953"/>
                  <a:gd name="connsiteY5" fmla="*/ 148590 h 1719357"/>
                  <a:gd name="connsiteX6" fmla="*/ 1722811 w 1722953"/>
                  <a:gd name="connsiteY6" fmla="*/ 1574387 h 1719357"/>
                  <a:gd name="connsiteX7" fmla="*/ 1575173 w 1722953"/>
                  <a:gd name="connsiteY7" fmla="*/ 1719263 h 1719357"/>
                  <a:gd name="connsiteX8" fmla="*/ 147185 w 1722953"/>
                  <a:gd name="connsiteY8" fmla="*/ 1719167 h 171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2953" h="1719357">
                    <a:moveTo>
                      <a:pt x="147185" y="1719167"/>
                    </a:moveTo>
                    <a:cubicBezTo>
                      <a:pt x="51268" y="1719072"/>
                      <a:pt x="310" y="1668780"/>
                      <a:pt x="214" y="1573149"/>
                    </a:cubicBezTo>
                    <a:cubicBezTo>
                      <a:pt x="-71" y="1097852"/>
                      <a:pt x="-71" y="622554"/>
                      <a:pt x="214" y="147352"/>
                    </a:cubicBezTo>
                    <a:cubicBezTo>
                      <a:pt x="310" y="53626"/>
                      <a:pt x="53269" y="476"/>
                      <a:pt x="148328" y="381"/>
                    </a:cubicBezTo>
                    <a:cubicBezTo>
                      <a:pt x="624292" y="-95"/>
                      <a:pt x="1100352" y="-191"/>
                      <a:pt x="1576316" y="476"/>
                    </a:cubicBezTo>
                    <a:cubicBezTo>
                      <a:pt x="1671471" y="571"/>
                      <a:pt x="1722811" y="53626"/>
                      <a:pt x="1722811" y="148590"/>
                    </a:cubicBezTo>
                    <a:cubicBezTo>
                      <a:pt x="1723001" y="623888"/>
                      <a:pt x="1723001" y="1099185"/>
                      <a:pt x="1722811" y="1574387"/>
                    </a:cubicBezTo>
                    <a:cubicBezTo>
                      <a:pt x="1722811" y="1670209"/>
                      <a:pt x="1672709" y="1719167"/>
                      <a:pt x="1575173" y="1719263"/>
                    </a:cubicBezTo>
                    <a:cubicBezTo>
                      <a:pt x="1335619" y="1719358"/>
                      <a:pt x="383596" y="1719453"/>
                      <a:pt x="147185" y="1719167"/>
                    </a:cubicBezTo>
                    <a:close/>
                  </a:path>
                </a:pathLst>
              </a:custGeom>
              <a:solidFill>
                <a:schemeClr val="accent4"/>
              </a:solidFill>
              <a:ln w="9525" cap="flat">
                <a:noFill/>
                <a:prstDash val="solid"/>
                <a:miter/>
              </a:ln>
            </p:spPr>
            <p:txBody>
              <a:bodyPr rtlCol="0" anchor="ctr"/>
              <a:lstStyle/>
              <a:p>
                <a:endParaRPr lang="en-US"/>
              </a:p>
            </p:txBody>
          </p:sp>
          <p:sp>
            <p:nvSpPr>
              <p:cNvPr id="28" name="Freeform: Shape 28">
                <a:extLst>
                  <a:ext uri="{FF2B5EF4-FFF2-40B4-BE49-F238E27FC236}">
                    <a16:creationId xmlns:a16="http://schemas.microsoft.com/office/drawing/2014/main" id="{5B52AE51-DD77-4491-9F0B-13FD39F9B3AA}"/>
                  </a:ext>
                </a:extLst>
              </p:cNvPr>
              <p:cNvSpPr/>
              <p:nvPr/>
            </p:nvSpPr>
            <p:spPr>
              <a:xfrm>
                <a:off x="2382139" y="4165281"/>
                <a:ext cx="606240" cy="73595"/>
              </a:xfrm>
              <a:custGeom>
                <a:avLst/>
                <a:gdLst>
                  <a:gd name="connsiteX0" fmla="*/ 1247780 w 1337784"/>
                  <a:gd name="connsiteY0" fmla="*/ 1 h 162401"/>
                  <a:gd name="connsiteX1" fmla="*/ 1327123 w 1337784"/>
                  <a:gd name="connsiteY1" fmla="*/ 41815 h 162401"/>
                  <a:gd name="connsiteX2" fmla="*/ 1324742 w 1337784"/>
                  <a:gd name="connsiteY2" fmla="*/ 122968 h 162401"/>
                  <a:gd name="connsiteX3" fmla="*/ 1233873 w 1337784"/>
                  <a:gd name="connsiteY3" fmla="*/ 162402 h 162401"/>
                  <a:gd name="connsiteX4" fmla="*/ 96588 w 1337784"/>
                  <a:gd name="connsiteY4" fmla="*/ 161926 h 162401"/>
                  <a:gd name="connsiteX5" fmla="*/ 5 w 1337784"/>
                  <a:gd name="connsiteY5" fmla="*/ 80868 h 162401"/>
                  <a:gd name="connsiteX6" fmla="*/ 96207 w 1337784"/>
                  <a:gd name="connsiteY6" fmla="*/ 477 h 162401"/>
                  <a:gd name="connsiteX7" fmla="*/ 1247780 w 1337784"/>
                  <a:gd name="connsiteY7" fmla="*/ 1 h 16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7784" h="162401">
                    <a:moveTo>
                      <a:pt x="1247780" y="1"/>
                    </a:moveTo>
                    <a:cubicBezTo>
                      <a:pt x="1282451" y="-95"/>
                      <a:pt x="1310073" y="11050"/>
                      <a:pt x="1327123" y="41815"/>
                    </a:cubicBezTo>
                    <a:cubicBezTo>
                      <a:pt x="1342077" y="68866"/>
                      <a:pt x="1341315" y="96679"/>
                      <a:pt x="1324742" y="122968"/>
                    </a:cubicBezTo>
                    <a:cubicBezTo>
                      <a:pt x="1303596" y="156401"/>
                      <a:pt x="1270926" y="162402"/>
                      <a:pt x="1233873" y="162402"/>
                    </a:cubicBezTo>
                    <a:cubicBezTo>
                      <a:pt x="935646" y="161735"/>
                      <a:pt x="177455" y="162402"/>
                      <a:pt x="96588" y="161926"/>
                    </a:cubicBezTo>
                    <a:cubicBezTo>
                      <a:pt x="37152" y="161640"/>
                      <a:pt x="386" y="130303"/>
                      <a:pt x="5" y="80868"/>
                    </a:cubicBezTo>
                    <a:cubicBezTo>
                      <a:pt x="-472" y="31528"/>
                      <a:pt x="35628" y="667"/>
                      <a:pt x="96207" y="477"/>
                    </a:cubicBezTo>
                    <a:cubicBezTo>
                      <a:pt x="286517" y="96"/>
                      <a:pt x="1054232" y="572"/>
                      <a:pt x="1247780" y="1"/>
                    </a:cubicBezTo>
                    <a:close/>
                  </a:path>
                </a:pathLst>
              </a:custGeom>
              <a:solidFill>
                <a:srgbClr val="E2E2E2"/>
              </a:solidFill>
              <a:ln w="9525" cap="flat">
                <a:noFill/>
                <a:prstDash val="solid"/>
                <a:miter/>
              </a:ln>
            </p:spPr>
            <p:txBody>
              <a:bodyPr rtlCol="0" anchor="ctr"/>
              <a:lstStyle/>
              <a:p>
                <a:endParaRPr lang="en-US"/>
              </a:p>
            </p:txBody>
          </p:sp>
          <p:sp>
            <p:nvSpPr>
              <p:cNvPr id="29" name="Freeform: Shape 29">
                <a:extLst>
                  <a:ext uri="{FF2B5EF4-FFF2-40B4-BE49-F238E27FC236}">
                    <a16:creationId xmlns:a16="http://schemas.microsoft.com/office/drawing/2014/main" id="{52DB199D-D628-4250-9C38-62B220303FCE}"/>
                  </a:ext>
                </a:extLst>
              </p:cNvPr>
              <p:cNvSpPr/>
              <p:nvPr/>
            </p:nvSpPr>
            <p:spPr>
              <a:xfrm>
                <a:off x="2787747" y="3747937"/>
                <a:ext cx="148255" cy="248444"/>
              </a:xfrm>
              <a:custGeom>
                <a:avLst/>
                <a:gdLst>
                  <a:gd name="connsiteX0" fmla="*/ 18 w 327154"/>
                  <a:gd name="connsiteY0" fmla="*/ 62269 h 548239"/>
                  <a:gd name="connsiteX1" fmla="*/ 62217 w 327154"/>
                  <a:gd name="connsiteY1" fmla="*/ 71 h 548239"/>
                  <a:gd name="connsiteX2" fmla="*/ 271195 w 327154"/>
                  <a:gd name="connsiteY2" fmla="*/ 356 h 548239"/>
                  <a:gd name="connsiteX3" fmla="*/ 327012 w 327154"/>
                  <a:gd name="connsiteY3" fmla="*/ 54458 h 548239"/>
                  <a:gd name="connsiteX4" fmla="*/ 327012 w 327154"/>
                  <a:gd name="connsiteY4" fmla="*/ 495561 h 548239"/>
                  <a:gd name="connsiteX5" fmla="*/ 274243 w 327154"/>
                  <a:gd name="connsiteY5" fmla="*/ 548044 h 548239"/>
                  <a:gd name="connsiteX6" fmla="*/ 55740 w 327154"/>
                  <a:gd name="connsiteY6" fmla="*/ 548235 h 548239"/>
                  <a:gd name="connsiteX7" fmla="*/ 18 w 327154"/>
                  <a:gd name="connsiteY7" fmla="*/ 489179 h 548239"/>
                  <a:gd name="connsiteX8" fmla="*/ 18 w 327154"/>
                  <a:gd name="connsiteY8" fmla="*/ 62269 h 54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154" h="548239">
                    <a:moveTo>
                      <a:pt x="18" y="62269"/>
                    </a:moveTo>
                    <a:cubicBezTo>
                      <a:pt x="-648" y="18835"/>
                      <a:pt x="16687" y="-1358"/>
                      <a:pt x="62217" y="71"/>
                    </a:cubicBezTo>
                    <a:cubicBezTo>
                      <a:pt x="131844" y="2166"/>
                      <a:pt x="201567" y="1309"/>
                      <a:pt x="271195" y="356"/>
                    </a:cubicBezTo>
                    <a:cubicBezTo>
                      <a:pt x="309295" y="-215"/>
                      <a:pt x="327012" y="17978"/>
                      <a:pt x="327012" y="54458"/>
                    </a:cubicBezTo>
                    <a:cubicBezTo>
                      <a:pt x="327202" y="201525"/>
                      <a:pt x="327202" y="348495"/>
                      <a:pt x="327012" y="495561"/>
                    </a:cubicBezTo>
                    <a:cubicBezTo>
                      <a:pt x="327012" y="530328"/>
                      <a:pt x="309390" y="548044"/>
                      <a:pt x="274243" y="548044"/>
                    </a:cubicBezTo>
                    <a:cubicBezTo>
                      <a:pt x="201377" y="547949"/>
                      <a:pt x="128606" y="547568"/>
                      <a:pt x="55740" y="548235"/>
                    </a:cubicBezTo>
                    <a:cubicBezTo>
                      <a:pt x="14782" y="548616"/>
                      <a:pt x="-362" y="527851"/>
                      <a:pt x="18" y="489179"/>
                    </a:cubicBezTo>
                    <a:cubicBezTo>
                      <a:pt x="971" y="418028"/>
                      <a:pt x="1161" y="133421"/>
                      <a:pt x="18" y="62269"/>
                    </a:cubicBezTo>
                    <a:close/>
                  </a:path>
                </a:pathLst>
              </a:custGeom>
              <a:solidFill>
                <a:srgbClr val="E1E1E1"/>
              </a:solidFill>
              <a:ln w="9525" cap="flat">
                <a:noFill/>
                <a:prstDash val="solid"/>
                <a:miter/>
              </a:ln>
            </p:spPr>
            <p:txBody>
              <a:bodyPr rtlCol="0" anchor="ctr"/>
              <a:lstStyle/>
              <a:p>
                <a:endParaRPr lang="en-US"/>
              </a:p>
            </p:txBody>
          </p:sp>
          <p:sp>
            <p:nvSpPr>
              <p:cNvPr id="30" name="Freeform: Shape 30">
                <a:extLst>
                  <a:ext uri="{FF2B5EF4-FFF2-40B4-BE49-F238E27FC236}">
                    <a16:creationId xmlns:a16="http://schemas.microsoft.com/office/drawing/2014/main" id="{FD1F17D9-09FB-4D91-BC51-CE37B1279690}"/>
                  </a:ext>
                </a:extLst>
              </p:cNvPr>
              <p:cNvSpPr/>
              <p:nvPr/>
            </p:nvSpPr>
            <p:spPr>
              <a:xfrm>
                <a:off x="2434749" y="3747992"/>
                <a:ext cx="147847" cy="248393"/>
              </a:xfrm>
              <a:custGeom>
                <a:avLst/>
                <a:gdLst>
                  <a:gd name="connsiteX0" fmla="*/ 20 w 326253"/>
                  <a:gd name="connsiteY0" fmla="*/ 60149 h 548127"/>
                  <a:gd name="connsiteX1" fmla="*/ 58694 w 326253"/>
                  <a:gd name="connsiteY1" fmla="*/ 46 h 548127"/>
                  <a:gd name="connsiteX2" fmla="*/ 267578 w 326253"/>
                  <a:gd name="connsiteY2" fmla="*/ 142 h 548127"/>
                  <a:gd name="connsiteX3" fmla="*/ 326252 w 326253"/>
                  <a:gd name="connsiteY3" fmla="*/ 61102 h 548127"/>
                  <a:gd name="connsiteX4" fmla="*/ 326252 w 326253"/>
                  <a:gd name="connsiteY4" fmla="*/ 487822 h 548127"/>
                  <a:gd name="connsiteX5" fmla="*/ 266435 w 326253"/>
                  <a:gd name="connsiteY5" fmla="*/ 548115 h 548127"/>
                  <a:gd name="connsiteX6" fmla="*/ 57551 w 326253"/>
                  <a:gd name="connsiteY6" fmla="*/ 548115 h 548127"/>
                  <a:gd name="connsiteX7" fmla="*/ 20 w 326253"/>
                  <a:gd name="connsiteY7" fmla="*/ 491632 h 548127"/>
                  <a:gd name="connsiteX8" fmla="*/ 20 w 326253"/>
                  <a:gd name="connsiteY8" fmla="*/ 60149 h 54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53" h="548127">
                    <a:moveTo>
                      <a:pt x="20" y="60149"/>
                    </a:moveTo>
                    <a:cubicBezTo>
                      <a:pt x="-646" y="18906"/>
                      <a:pt x="15070" y="-1097"/>
                      <a:pt x="58694" y="46"/>
                    </a:cubicBezTo>
                    <a:cubicBezTo>
                      <a:pt x="128322" y="1856"/>
                      <a:pt x="197950" y="1570"/>
                      <a:pt x="267578" y="142"/>
                    </a:cubicBezTo>
                    <a:cubicBezTo>
                      <a:pt x="311012" y="-716"/>
                      <a:pt x="326442" y="20430"/>
                      <a:pt x="326252" y="61102"/>
                    </a:cubicBezTo>
                    <a:cubicBezTo>
                      <a:pt x="325585" y="203310"/>
                      <a:pt x="325490" y="345613"/>
                      <a:pt x="326252" y="487822"/>
                    </a:cubicBezTo>
                    <a:cubicBezTo>
                      <a:pt x="326442" y="529636"/>
                      <a:pt x="308535" y="548686"/>
                      <a:pt x="266435" y="548115"/>
                    </a:cubicBezTo>
                    <a:cubicBezTo>
                      <a:pt x="196807" y="547162"/>
                      <a:pt x="127179" y="547258"/>
                      <a:pt x="57551" y="548115"/>
                    </a:cubicBezTo>
                    <a:cubicBezTo>
                      <a:pt x="18213" y="548591"/>
                      <a:pt x="-646" y="532303"/>
                      <a:pt x="20" y="491632"/>
                    </a:cubicBezTo>
                    <a:cubicBezTo>
                      <a:pt x="1354" y="418956"/>
                      <a:pt x="1259" y="131301"/>
                      <a:pt x="20" y="60149"/>
                    </a:cubicBezTo>
                    <a:close/>
                  </a:path>
                </a:pathLst>
              </a:custGeom>
              <a:solidFill>
                <a:srgbClr val="E2E2E2"/>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21841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5872284" cy="369332"/>
          </a:xfrm>
          <a:prstGeom prst="rect">
            <a:avLst/>
          </a:prstGeom>
          <a:noFill/>
        </p:spPr>
        <p:txBody>
          <a:bodyPr wrap="square" rtlCol="0">
            <a:spAutoFit/>
          </a:bodyPr>
          <a:lstStyle/>
          <a:p>
            <a:r>
              <a:rPr lang="fr-FR" b="1" dirty="0" smtClean="0"/>
              <a:t>9. Composition générale du software d’un robot: </a:t>
            </a:r>
            <a:endParaRPr lang="fr-FR" b="1"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6810" y="1790700"/>
            <a:ext cx="7335690" cy="4376000"/>
          </a:xfrm>
          <a:prstGeom prst="rect">
            <a:avLst/>
          </a:prstGeom>
        </p:spPr>
      </p:pic>
    </p:spTree>
    <p:extLst>
      <p:ext uri="{BB962C8B-B14F-4D97-AF65-F5344CB8AC3E}">
        <p14:creationId xmlns:p14="http://schemas.microsoft.com/office/powerpoint/2010/main" val="319476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4741984" cy="369332"/>
          </a:xfrm>
          <a:prstGeom prst="rect">
            <a:avLst/>
          </a:prstGeom>
          <a:noFill/>
        </p:spPr>
        <p:txBody>
          <a:bodyPr wrap="square" rtlCol="0">
            <a:spAutoFit/>
          </a:bodyPr>
          <a:lstStyle/>
          <a:p>
            <a:r>
              <a:rPr lang="fr-FR" b="1" dirty="0" smtClean="0"/>
              <a:t>9. Composition software de notre robot: </a:t>
            </a:r>
            <a:endParaRPr lang="fr-FR" b="1" dirty="0"/>
          </a:p>
        </p:txBody>
      </p:sp>
      <p:pic>
        <p:nvPicPr>
          <p:cNvPr id="5" name="image46.png"/>
          <p:cNvPicPr/>
          <p:nvPr/>
        </p:nvPicPr>
        <p:blipFill>
          <a:blip r:embed="rId2" cstate="print"/>
          <a:stretch>
            <a:fillRect/>
          </a:stretch>
        </p:blipFill>
        <p:spPr>
          <a:xfrm>
            <a:off x="1384300" y="1778000"/>
            <a:ext cx="10350500" cy="4890278"/>
          </a:xfrm>
          <a:prstGeom prst="rect">
            <a:avLst/>
          </a:prstGeom>
        </p:spPr>
      </p:pic>
    </p:spTree>
    <p:extLst>
      <p:ext uri="{BB962C8B-B14F-4D97-AF65-F5344CB8AC3E}">
        <p14:creationId xmlns:p14="http://schemas.microsoft.com/office/powerpoint/2010/main" val="36444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ZoneTexte 48"/>
          <p:cNvSpPr txBox="1"/>
          <p:nvPr/>
        </p:nvSpPr>
        <p:spPr>
          <a:xfrm>
            <a:off x="152351" y="183585"/>
            <a:ext cx="3313711" cy="707886"/>
          </a:xfrm>
          <a:prstGeom prst="rect">
            <a:avLst/>
          </a:prstGeom>
          <a:noFill/>
        </p:spPr>
        <p:txBody>
          <a:bodyPr wrap="square" rtlCol="0">
            <a:spAutoFit/>
          </a:bodyPr>
          <a:lstStyle/>
          <a:p>
            <a:r>
              <a:rPr lang="fr-FR" sz="4000" dirty="0" smtClean="0">
                <a:solidFill>
                  <a:schemeClr val="bg1">
                    <a:lumMod val="50000"/>
                  </a:schemeClr>
                </a:solidFill>
              </a:rPr>
              <a:t>Introduction</a:t>
            </a:r>
            <a:endParaRPr lang="fr-FR" sz="4000" dirty="0">
              <a:solidFill>
                <a:schemeClr val="bg1">
                  <a:lumMod val="50000"/>
                </a:schemeClr>
              </a:solidFill>
            </a:endParaRPr>
          </a:p>
        </p:txBody>
      </p:sp>
      <p:sp>
        <p:nvSpPr>
          <p:cNvPr id="50" name="ZoneTexte 49"/>
          <p:cNvSpPr txBox="1"/>
          <p:nvPr/>
        </p:nvSpPr>
        <p:spPr>
          <a:xfrm>
            <a:off x="325316" y="1239715"/>
            <a:ext cx="3393831" cy="369332"/>
          </a:xfrm>
          <a:prstGeom prst="rect">
            <a:avLst/>
          </a:prstGeom>
          <a:noFill/>
        </p:spPr>
        <p:txBody>
          <a:bodyPr wrap="square" rtlCol="0">
            <a:spAutoFit/>
          </a:bodyPr>
          <a:lstStyle/>
          <a:p>
            <a:pPr marL="342900" indent="-342900">
              <a:buFont typeface="+mj-lt"/>
              <a:buAutoNum type="arabicPeriod"/>
            </a:pPr>
            <a:r>
              <a:rPr lang="fr-FR" b="1" dirty="0" smtClean="0"/>
              <a:t>Société d’accueil : </a:t>
            </a:r>
            <a:endParaRPr lang="fr-FR" b="1" dirty="0"/>
          </a:p>
        </p:txBody>
      </p:sp>
      <p:pic>
        <p:nvPicPr>
          <p:cNvPr id="51" name="Image 50"/>
          <p:cNvPicPr>
            <a:picLocks noChangeAspect="1"/>
          </p:cNvPicPr>
          <p:nvPr/>
        </p:nvPicPr>
        <p:blipFill>
          <a:blip r:embed="rId2">
            <a:duotone>
              <a:prstClr val="black"/>
              <a:srgbClr val="FFC000">
                <a:tint val="45000"/>
                <a:satMod val="400000"/>
              </a:srgbClr>
            </a:duotone>
            <a:extLst>
              <a:ext uri="{28A0092B-C50C-407E-A947-70E740481C1C}">
                <a14:useLocalDpi xmlns:a14="http://schemas.microsoft.com/office/drawing/2010/main" val="0"/>
              </a:ext>
            </a:extLst>
          </a:blip>
          <a:stretch>
            <a:fillRect/>
          </a:stretch>
        </p:blipFill>
        <p:spPr>
          <a:xfrm>
            <a:off x="325316" y="1717468"/>
            <a:ext cx="5341840" cy="929016"/>
          </a:xfrm>
          <a:prstGeom prst="rect">
            <a:avLst/>
          </a:prstGeom>
        </p:spPr>
      </p:pic>
      <p:sp>
        <p:nvSpPr>
          <p:cNvPr id="52" name="ZoneTexte 51"/>
          <p:cNvSpPr txBox="1"/>
          <p:nvPr/>
        </p:nvSpPr>
        <p:spPr>
          <a:xfrm>
            <a:off x="641838" y="2822331"/>
            <a:ext cx="4914900" cy="923330"/>
          </a:xfrm>
          <a:prstGeom prst="rect">
            <a:avLst/>
          </a:prstGeom>
          <a:noFill/>
        </p:spPr>
        <p:txBody>
          <a:bodyPr wrap="square" rtlCol="0">
            <a:spAutoFit/>
          </a:bodyPr>
          <a:lstStyle/>
          <a:p>
            <a:pPr marL="285750" indent="-285750">
              <a:buFont typeface="Wingdings" panose="05000000000000000000" pitchFamily="2" charset="2"/>
              <a:buChar char="§"/>
            </a:pPr>
            <a:r>
              <a:rPr lang="fr-FR" dirty="0" smtClean="0">
                <a:latin typeface="Times New Roman" panose="02020603050405020304" pitchFamily="18" charset="0"/>
                <a:cs typeface="Times New Roman" panose="02020603050405020304" pitchFamily="18" charset="0"/>
              </a:rPr>
              <a:t>Domaine d’activités :</a:t>
            </a:r>
          </a:p>
          <a:p>
            <a:r>
              <a:rPr lang="fr-FR" dirty="0" smtClean="0">
                <a:latin typeface="Times New Roman" panose="02020603050405020304" pitchFamily="18" charset="0"/>
                <a:cs typeface="Times New Roman" panose="02020603050405020304" pitchFamily="18" charset="0"/>
              </a:rPr>
              <a:t>IOT</a:t>
            </a:r>
            <a:r>
              <a:rPr lang="fr-FR" dirty="0">
                <a:latin typeface="Times New Roman" panose="02020603050405020304" pitchFamily="18" charset="0"/>
                <a:cs typeface="Times New Roman" panose="02020603050405020304" pitchFamily="18" charset="0"/>
              </a:rPr>
              <a:t>, Electronique, nouvelles technologies et développement des </a:t>
            </a:r>
            <a:r>
              <a:rPr lang="fr-FR" dirty="0" smtClean="0">
                <a:latin typeface="Times New Roman" panose="02020603050405020304" pitchFamily="18" charset="0"/>
                <a:cs typeface="Times New Roman" panose="02020603050405020304" pitchFamily="18" charset="0"/>
              </a:rPr>
              <a:t>robots.</a:t>
            </a:r>
            <a:endParaRPr lang="fr-FR" dirty="0">
              <a:latin typeface="Times New Roman" panose="02020603050405020304" pitchFamily="18" charset="0"/>
              <a:cs typeface="Times New Roman" panose="02020603050405020304" pitchFamily="18" charset="0"/>
            </a:endParaRPr>
          </a:p>
        </p:txBody>
      </p:sp>
      <p:sp>
        <p:nvSpPr>
          <p:cNvPr id="53" name="ZoneTexte 52"/>
          <p:cNvSpPr txBox="1"/>
          <p:nvPr/>
        </p:nvSpPr>
        <p:spPr>
          <a:xfrm>
            <a:off x="641838" y="3921508"/>
            <a:ext cx="4914900" cy="923330"/>
          </a:xfrm>
          <a:prstGeom prst="rect">
            <a:avLst/>
          </a:prstGeom>
          <a:noFill/>
        </p:spPr>
        <p:txBody>
          <a:bodyPr wrap="square" rtlCol="0">
            <a:spAutoFit/>
          </a:bodyPr>
          <a:lstStyle/>
          <a:p>
            <a:pPr marL="285750" indent="-285750">
              <a:buFont typeface="Wingdings" panose="05000000000000000000" pitchFamily="2" charset="2"/>
              <a:buChar char="§"/>
            </a:pPr>
            <a:r>
              <a:rPr lang="fr-FR" dirty="0" smtClean="0">
                <a:latin typeface="Times New Roman" panose="02020603050405020304" pitchFamily="18" charset="0"/>
                <a:cs typeface="Times New Roman" panose="02020603050405020304" pitchFamily="18" charset="0"/>
              </a:rPr>
              <a:t>Responsable de stage :</a:t>
            </a:r>
          </a:p>
          <a:p>
            <a:r>
              <a:rPr lang="fr-FR" dirty="0" smtClean="0">
                <a:latin typeface="Times New Roman" panose="02020603050405020304" pitchFamily="18" charset="0"/>
                <a:cs typeface="Times New Roman" panose="02020603050405020304" pitchFamily="18" charset="0"/>
              </a:rPr>
              <a:t>Monsieur Chaouch </a:t>
            </a:r>
            <a:r>
              <a:rPr lang="fr-FR" dirty="0" err="1" smtClean="0">
                <a:latin typeface="Times New Roman" panose="02020603050405020304" pitchFamily="18" charset="0"/>
                <a:cs typeface="Times New Roman" panose="02020603050405020304" pitchFamily="18" charset="0"/>
              </a:rPr>
              <a:t>Wajdi</a:t>
            </a:r>
            <a:r>
              <a:rPr lang="fr-FR" dirty="0" smtClean="0">
                <a:latin typeface="Times New Roman" panose="02020603050405020304" pitchFamily="18" charset="0"/>
                <a:cs typeface="Times New Roman" panose="02020603050405020304" pitchFamily="18" charset="0"/>
              </a:rPr>
              <a:t>, Chef département Software.</a:t>
            </a:r>
            <a:endParaRPr lang="fr-FR" dirty="0">
              <a:latin typeface="Times New Roman" panose="02020603050405020304" pitchFamily="18" charset="0"/>
              <a:cs typeface="Times New Roman" panose="02020603050405020304" pitchFamily="18" charset="0"/>
            </a:endParaRPr>
          </a:p>
        </p:txBody>
      </p:sp>
      <p:sp>
        <p:nvSpPr>
          <p:cNvPr id="54" name="ZoneTexte 53"/>
          <p:cNvSpPr txBox="1"/>
          <p:nvPr/>
        </p:nvSpPr>
        <p:spPr>
          <a:xfrm>
            <a:off x="641838" y="5020685"/>
            <a:ext cx="4914900" cy="923330"/>
          </a:xfrm>
          <a:prstGeom prst="rect">
            <a:avLst/>
          </a:prstGeom>
          <a:noFill/>
        </p:spPr>
        <p:txBody>
          <a:bodyPr wrap="square" rtlCol="0">
            <a:spAutoFit/>
          </a:bodyPr>
          <a:lstStyle/>
          <a:p>
            <a:pPr marL="285750" indent="-285750">
              <a:buFont typeface="Wingdings" panose="05000000000000000000" pitchFamily="2" charset="2"/>
              <a:buChar char="§"/>
            </a:pPr>
            <a:r>
              <a:rPr lang="fr-FR" dirty="0" smtClean="0">
                <a:latin typeface="Times New Roman" panose="02020603050405020304" pitchFamily="18" charset="0"/>
                <a:cs typeface="Times New Roman" panose="02020603050405020304" pitchFamily="18" charset="0"/>
              </a:rPr>
              <a:t>Accès au sein de la société :</a:t>
            </a:r>
          </a:p>
          <a:p>
            <a:r>
              <a:rPr lang="fr-FR" dirty="0" smtClean="0">
                <a:latin typeface="Times New Roman" panose="02020603050405020304" pitchFamily="18" charset="0"/>
                <a:cs typeface="Times New Roman" panose="02020603050405020304" pitchFamily="18" charset="0"/>
              </a:rPr>
              <a:t>Un accès totale pour les différents département (Software, Conception et Hardware).</a:t>
            </a:r>
            <a:endParaRPr lang="fr-FR" dirty="0">
              <a:latin typeface="Times New Roman" panose="02020603050405020304" pitchFamily="18" charset="0"/>
              <a:cs typeface="Times New Roman" panose="02020603050405020304" pitchFamily="18" charset="0"/>
            </a:endParaRPr>
          </a:p>
        </p:txBody>
      </p:sp>
      <p:grpSp>
        <p:nvGrpSpPr>
          <p:cNvPr id="55" name="Group 2">
            <a:extLst>
              <a:ext uri="{FF2B5EF4-FFF2-40B4-BE49-F238E27FC236}">
                <a16:creationId xmlns:a16="http://schemas.microsoft.com/office/drawing/2014/main" id="{A0570DA4-18CA-4FEB-97A0-73A900FBBD1E}"/>
              </a:ext>
            </a:extLst>
          </p:cNvPr>
          <p:cNvGrpSpPr/>
          <p:nvPr/>
        </p:nvGrpSpPr>
        <p:grpSpPr>
          <a:xfrm>
            <a:off x="6476998" y="1239715"/>
            <a:ext cx="3880338" cy="4261848"/>
            <a:chOff x="5369718" y="2683668"/>
            <a:chExt cx="1452563" cy="1595377"/>
          </a:xfrm>
        </p:grpSpPr>
        <p:sp>
          <p:nvSpPr>
            <p:cNvPr id="56" name="Freeform: Shape 3">
              <a:extLst>
                <a:ext uri="{FF2B5EF4-FFF2-40B4-BE49-F238E27FC236}">
                  <a16:creationId xmlns:a16="http://schemas.microsoft.com/office/drawing/2014/main" id="{F4D77038-2C43-48B9-BDFB-20C3A45E039F}"/>
                </a:ext>
              </a:extLst>
            </p:cNvPr>
            <p:cNvSpPr/>
            <p:nvPr/>
          </p:nvSpPr>
          <p:spPr>
            <a:xfrm>
              <a:off x="6075509" y="4015008"/>
              <a:ext cx="264037" cy="264037"/>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dirty="0"/>
            </a:p>
          </p:txBody>
        </p:sp>
        <p:sp>
          <p:nvSpPr>
            <p:cNvPr id="57" name="Freeform: Shape 4">
              <a:extLst>
                <a:ext uri="{FF2B5EF4-FFF2-40B4-BE49-F238E27FC236}">
                  <a16:creationId xmlns:a16="http://schemas.microsoft.com/office/drawing/2014/main" id="{B13B948E-D6A3-4D83-BB7D-67525D41040A}"/>
                </a:ext>
              </a:extLst>
            </p:cNvPr>
            <p:cNvSpPr/>
            <p:nvPr/>
          </p:nvSpPr>
          <p:spPr>
            <a:xfrm>
              <a:off x="5820521" y="4015008"/>
              <a:ext cx="264037" cy="264037"/>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58" name="Freeform: Shape 5">
              <a:extLst>
                <a:ext uri="{FF2B5EF4-FFF2-40B4-BE49-F238E27FC236}">
                  <a16:creationId xmlns:a16="http://schemas.microsoft.com/office/drawing/2014/main" id="{9E3B9894-AB1F-4679-A86C-9BC1F821FD38}"/>
                </a:ext>
              </a:extLst>
            </p:cNvPr>
            <p:cNvSpPr/>
            <p:nvPr/>
          </p:nvSpPr>
          <p:spPr>
            <a:xfrm>
              <a:off x="5420716" y="3610451"/>
              <a:ext cx="333375" cy="285750"/>
            </a:xfrm>
            <a:custGeom>
              <a:avLst/>
              <a:gdLst>
                <a:gd name="connsiteX0" fmla="*/ 299046 w 333375"/>
                <a:gd name="connsiteY0" fmla="*/ 7144 h 285750"/>
                <a:gd name="connsiteX1" fmla="*/ 42823 w 333375"/>
                <a:gd name="connsiteY1" fmla="*/ 103346 h 285750"/>
                <a:gd name="connsiteX2" fmla="*/ 12343 w 333375"/>
                <a:gd name="connsiteY2" fmla="*/ 273844 h 285750"/>
                <a:gd name="connsiteX3" fmla="*/ 80923 w 333375"/>
                <a:gd name="connsiteY3" fmla="*/ 270034 h 285750"/>
                <a:gd name="connsiteX4" fmla="*/ 80923 w 333375"/>
                <a:gd name="connsiteY4" fmla="*/ 279559 h 285750"/>
                <a:gd name="connsiteX5" fmla="*/ 97116 w 333375"/>
                <a:gd name="connsiteY5" fmla="*/ 147161 h 285750"/>
                <a:gd name="connsiteX6" fmla="*/ 298093 w 333375"/>
                <a:gd name="connsiteY6" fmla="*/ 77629 h 285750"/>
                <a:gd name="connsiteX7" fmla="*/ 333336 w 333375"/>
                <a:gd name="connsiteY7" fmla="*/ 42386 h 285750"/>
                <a:gd name="connsiteX8" fmla="*/ 299046 w 333375"/>
                <a:gd name="connsiteY8"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285750">
                  <a:moveTo>
                    <a:pt x="299046" y="7144"/>
                  </a:moveTo>
                  <a:cubicBezTo>
                    <a:pt x="162838" y="7144"/>
                    <a:pt x="96163" y="39529"/>
                    <a:pt x="42823" y="103346"/>
                  </a:cubicBezTo>
                  <a:cubicBezTo>
                    <a:pt x="-11469" y="169069"/>
                    <a:pt x="12343" y="270986"/>
                    <a:pt x="12343" y="273844"/>
                  </a:cubicBezTo>
                  <a:lnTo>
                    <a:pt x="80923" y="270034"/>
                  </a:lnTo>
                  <a:lnTo>
                    <a:pt x="80923" y="279559"/>
                  </a:lnTo>
                  <a:cubicBezTo>
                    <a:pt x="80923" y="277654"/>
                    <a:pt x="63778" y="186214"/>
                    <a:pt x="97116" y="147161"/>
                  </a:cubicBezTo>
                  <a:cubicBezTo>
                    <a:pt x="135216" y="101441"/>
                    <a:pt x="186651" y="77629"/>
                    <a:pt x="298093" y="77629"/>
                  </a:cubicBezTo>
                  <a:cubicBezTo>
                    <a:pt x="317143" y="77629"/>
                    <a:pt x="333336" y="62389"/>
                    <a:pt x="333336" y="42386"/>
                  </a:cubicBezTo>
                  <a:cubicBezTo>
                    <a:pt x="334288" y="22384"/>
                    <a:pt x="318096" y="7144"/>
                    <a:pt x="299046" y="7144"/>
                  </a:cubicBezTo>
                  <a:close/>
                </a:path>
              </a:pathLst>
            </a:custGeom>
            <a:solidFill>
              <a:schemeClr val="accent5"/>
            </a:solidFill>
            <a:ln w="9525" cap="flat">
              <a:noFill/>
              <a:prstDash val="solid"/>
              <a:miter/>
            </a:ln>
          </p:spPr>
          <p:txBody>
            <a:bodyPr rtlCol="0" anchor="ctr"/>
            <a:lstStyle/>
            <a:p>
              <a:endParaRPr lang="en-US"/>
            </a:p>
          </p:txBody>
        </p:sp>
        <p:sp>
          <p:nvSpPr>
            <p:cNvPr id="59" name="Freeform: Shape 6">
              <a:extLst>
                <a:ext uri="{FF2B5EF4-FFF2-40B4-BE49-F238E27FC236}">
                  <a16:creationId xmlns:a16="http://schemas.microsoft.com/office/drawing/2014/main" id="{CC491D50-1D04-4EA6-8363-60C0AF4C09DA}"/>
                </a:ext>
              </a:extLst>
            </p:cNvPr>
            <p:cNvSpPr/>
            <p:nvPr/>
          </p:nvSpPr>
          <p:spPr>
            <a:xfrm>
              <a:off x="5426868" y="3847623"/>
              <a:ext cx="85725" cy="76200"/>
            </a:xfrm>
            <a:custGeom>
              <a:avLst/>
              <a:gdLst>
                <a:gd name="connsiteX0" fmla="*/ 82391 w 85725"/>
                <a:gd name="connsiteY0" fmla="*/ 60484 h 76200"/>
                <a:gd name="connsiteX1" fmla="*/ 51911 w 85725"/>
                <a:gd name="connsiteY1" fmla="*/ 74771 h 76200"/>
                <a:gd name="connsiteX2" fmla="*/ 37624 w 85725"/>
                <a:gd name="connsiteY2" fmla="*/ 74771 h 76200"/>
                <a:gd name="connsiteX3" fmla="*/ 7144 w 85725"/>
                <a:gd name="connsiteY3" fmla="*/ 60484 h 76200"/>
                <a:gd name="connsiteX4" fmla="*/ 7144 w 85725"/>
                <a:gd name="connsiteY4" fmla="*/ 21431 h 76200"/>
                <a:gd name="connsiteX5" fmla="*/ 37624 w 85725"/>
                <a:gd name="connsiteY5" fmla="*/ 7144 h 76200"/>
                <a:gd name="connsiteX6" fmla="*/ 51911 w 85725"/>
                <a:gd name="connsiteY6" fmla="*/ 7144 h 76200"/>
                <a:gd name="connsiteX7" fmla="*/ 82391 w 85725"/>
                <a:gd name="connsiteY7" fmla="*/ 21431 h 76200"/>
                <a:gd name="connsiteX8" fmla="*/ 82391 w 85725"/>
                <a:gd name="connsiteY8" fmla="*/ 604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82391" y="60484"/>
                  </a:moveTo>
                  <a:cubicBezTo>
                    <a:pt x="82391" y="68104"/>
                    <a:pt x="69056" y="74771"/>
                    <a:pt x="51911" y="74771"/>
                  </a:cubicBezTo>
                  <a:lnTo>
                    <a:pt x="37624" y="74771"/>
                  </a:lnTo>
                  <a:cubicBezTo>
                    <a:pt x="21431" y="74771"/>
                    <a:pt x="7144" y="68104"/>
                    <a:pt x="7144" y="60484"/>
                  </a:cubicBezTo>
                  <a:lnTo>
                    <a:pt x="7144" y="21431"/>
                  </a:lnTo>
                  <a:cubicBezTo>
                    <a:pt x="7144" y="13811"/>
                    <a:pt x="20479" y="7144"/>
                    <a:pt x="37624" y="7144"/>
                  </a:cubicBezTo>
                  <a:lnTo>
                    <a:pt x="51911" y="7144"/>
                  </a:lnTo>
                  <a:cubicBezTo>
                    <a:pt x="68104" y="7144"/>
                    <a:pt x="82391" y="13811"/>
                    <a:pt x="82391" y="21431"/>
                  </a:cubicBezTo>
                  <a:lnTo>
                    <a:pt x="82391" y="60484"/>
                  </a:lnTo>
                  <a:close/>
                </a:path>
              </a:pathLst>
            </a:custGeom>
            <a:solidFill>
              <a:schemeClr val="accent1"/>
            </a:solidFill>
            <a:ln w="9525" cap="flat">
              <a:noFill/>
              <a:prstDash val="solid"/>
              <a:miter/>
            </a:ln>
          </p:spPr>
          <p:txBody>
            <a:bodyPr rtlCol="0" anchor="ctr"/>
            <a:lstStyle/>
            <a:p>
              <a:endParaRPr lang="en-US"/>
            </a:p>
          </p:txBody>
        </p:sp>
        <p:sp>
          <p:nvSpPr>
            <p:cNvPr id="60" name="Freeform: Shape 7">
              <a:extLst>
                <a:ext uri="{FF2B5EF4-FFF2-40B4-BE49-F238E27FC236}">
                  <a16:creationId xmlns:a16="http://schemas.microsoft.com/office/drawing/2014/main" id="{4AF63F56-1E3D-45B4-8BC5-ECF67057ACCF}"/>
                </a:ext>
              </a:extLst>
            </p:cNvPr>
            <p:cNvSpPr/>
            <p:nvPr/>
          </p:nvSpPr>
          <p:spPr>
            <a:xfrm>
              <a:off x="5369718" y="3911100"/>
              <a:ext cx="209550" cy="171450"/>
            </a:xfrm>
            <a:custGeom>
              <a:avLst/>
              <a:gdLst>
                <a:gd name="connsiteX0" fmla="*/ 203359 w 209550"/>
                <a:gd name="connsiteY0" fmla="*/ 134167 h 171450"/>
                <a:gd name="connsiteX1" fmla="*/ 203359 w 209550"/>
                <a:gd name="connsiteY1" fmla="*/ 105592 h 171450"/>
                <a:gd name="connsiteX2" fmla="*/ 95726 w 209550"/>
                <a:gd name="connsiteY2" fmla="*/ 7485 h 171450"/>
                <a:gd name="connsiteX3" fmla="*/ 7144 w 209550"/>
                <a:gd name="connsiteY3" fmla="*/ 108450 h 171450"/>
                <a:gd name="connsiteX4" fmla="*/ 7144 w 209550"/>
                <a:gd name="connsiteY4" fmla="*/ 132263 h 171450"/>
                <a:gd name="connsiteX5" fmla="*/ 39529 w 209550"/>
                <a:gd name="connsiteY5" fmla="*/ 167505 h 171450"/>
                <a:gd name="connsiteX6" fmla="*/ 74771 w 209550"/>
                <a:gd name="connsiteY6" fmla="*/ 134167 h 171450"/>
                <a:gd name="connsiteX7" fmla="*/ 74771 w 209550"/>
                <a:gd name="connsiteY7" fmla="*/ 106545 h 171450"/>
                <a:gd name="connsiteX8" fmla="*/ 99536 w 209550"/>
                <a:gd name="connsiteY8" fmla="*/ 75112 h 171450"/>
                <a:gd name="connsiteX9" fmla="*/ 135731 w 209550"/>
                <a:gd name="connsiteY9" fmla="*/ 104640 h 171450"/>
                <a:gd name="connsiteX10" fmla="*/ 135731 w 209550"/>
                <a:gd name="connsiteY10" fmla="*/ 131310 h 171450"/>
                <a:gd name="connsiteX11" fmla="*/ 163354 w 209550"/>
                <a:gd name="connsiteY11" fmla="*/ 166553 h 171450"/>
                <a:gd name="connsiteX12" fmla="*/ 203359 w 209550"/>
                <a:gd name="connsiteY12" fmla="*/ 134167 h 171450"/>
                <a:gd name="connsiteX13" fmla="*/ 123349 w 209550"/>
                <a:gd name="connsiteY13" fmla="*/ 39870 h 171450"/>
                <a:gd name="connsiteX14" fmla="*/ 103346 w 209550"/>
                <a:gd name="connsiteY14" fmla="*/ 59872 h 171450"/>
                <a:gd name="connsiteX15" fmla="*/ 83344 w 209550"/>
                <a:gd name="connsiteY15" fmla="*/ 39870 h 171450"/>
                <a:gd name="connsiteX16" fmla="*/ 103346 w 209550"/>
                <a:gd name="connsiteY16" fmla="*/ 19867 h 171450"/>
                <a:gd name="connsiteX17" fmla="*/ 123349 w 209550"/>
                <a:gd name="connsiteY17" fmla="*/ 3987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203359" y="134167"/>
                  </a:moveTo>
                  <a:lnTo>
                    <a:pt x="203359" y="105592"/>
                  </a:lnTo>
                  <a:cubicBezTo>
                    <a:pt x="203359" y="48442"/>
                    <a:pt x="153829" y="2722"/>
                    <a:pt x="95726" y="7485"/>
                  </a:cubicBezTo>
                  <a:cubicBezTo>
                    <a:pt x="45244" y="12247"/>
                    <a:pt x="7144" y="57015"/>
                    <a:pt x="7144" y="108450"/>
                  </a:cubicBezTo>
                  <a:lnTo>
                    <a:pt x="7144" y="132263"/>
                  </a:lnTo>
                  <a:cubicBezTo>
                    <a:pt x="7144" y="150360"/>
                    <a:pt x="20479" y="166553"/>
                    <a:pt x="39529" y="167505"/>
                  </a:cubicBezTo>
                  <a:cubicBezTo>
                    <a:pt x="58579" y="168458"/>
                    <a:pt x="74771" y="153217"/>
                    <a:pt x="74771" y="134167"/>
                  </a:cubicBezTo>
                  <a:lnTo>
                    <a:pt x="74771" y="106545"/>
                  </a:lnTo>
                  <a:cubicBezTo>
                    <a:pt x="74771" y="91305"/>
                    <a:pt x="84296" y="77970"/>
                    <a:pt x="99536" y="75112"/>
                  </a:cubicBezTo>
                  <a:cubicBezTo>
                    <a:pt x="118586" y="71303"/>
                    <a:pt x="135731" y="86542"/>
                    <a:pt x="135731" y="104640"/>
                  </a:cubicBezTo>
                  <a:lnTo>
                    <a:pt x="135731" y="131310"/>
                  </a:lnTo>
                  <a:cubicBezTo>
                    <a:pt x="135731" y="148455"/>
                    <a:pt x="147161" y="163695"/>
                    <a:pt x="163354" y="166553"/>
                  </a:cubicBezTo>
                  <a:cubicBezTo>
                    <a:pt x="185261" y="171315"/>
                    <a:pt x="203359" y="155122"/>
                    <a:pt x="203359" y="134167"/>
                  </a:cubicBezTo>
                  <a:close/>
                  <a:moveTo>
                    <a:pt x="123349" y="39870"/>
                  </a:moveTo>
                  <a:cubicBezTo>
                    <a:pt x="123349" y="51300"/>
                    <a:pt x="113824" y="59872"/>
                    <a:pt x="103346" y="59872"/>
                  </a:cubicBezTo>
                  <a:cubicBezTo>
                    <a:pt x="92869" y="59872"/>
                    <a:pt x="83344" y="50347"/>
                    <a:pt x="83344" y="39870"/>
                  </a:cubicBezTo>
                  <a:cubicBezTo>
                    <a:pt x="83344" y="28440"/>
                    <a:pt x="92869" y="19867"/>
                    <a:pt x="103346" y="19867"/>
                  </a:cubicBezTo>
                  <a:cubicBezTo>
                    <a:pt x="113824" y="19867"/>
                    <a:pt x="123349" y="28440"/>
                    <a:pt x="123349" y="39870"/>
                  </a:cubicBezTo>
                  <a:close/>
                </a:path>
              </a:pathLst>
            </a:custGeom>
            <a:solidFill>
              <a:schemeClr val="accent5"/>
            </a:solidFill>
            <a:ln w="9525" cap="flat">
              <a:noFill/>
              <a:prstDash val="solid"/>
              <a:miter/>
            </a:ln>
          </p:spPr>
          <p:txBody>
            <a:bodyPr rtlCol="0" anchor="ctr"/>
            <a:lstStyle/>
            <a:p>
              <a:endParaRPr lang="en-US"/>
            </a:p>
          </p:txBody>
        </p:sp>
        <p:sp>
          <p:nvSpPr>
            <p:cNvPr id="61" name="Freeform: Shape 8">
              <a:extLst>
                <a:ext uri="{FF2B5EF4-FFF2-40B4-BE49-F238E27FC236}">
                  <a16:creationId xmlns:a16="http://schemas.microsoft.com/office/drawing/2014/main" id="{A5205A36-F8D2-43DE-ACD7-C1FDD623B245}"/>
                </a:ext>
              </a:extLst>
            </p:cNvPr>
            <p:cNvSpPr/>
            <p:nvPr/>
          </p:nvSpPr>
          <p:spPr>
            <a:xfrm>
              <a:off x="6389803" y="3429476"/>
              <a:ext cx="371475" cy="247650"/>
            </a:xfrm>
            <a:custGeom>
              <a:avLst/>
              <a:gdLst>
                <a:gd name="connsiteX0" fmla="*/ 41476 w 371475"/>
                <a:gd name="connsiteY0" fmla="*/ 245269 h 247650"/>
                <a:gd name="connsiteX1" fmla="*/ 326274 w 371475"/>
                <a:gd name="connsiteY1" fmla="*/ 149066 h 247650"/>
                <a:gd name="connsiteX2" fmla="*/ 366279 w 371475"/>
                <a:gd name="connsiteY2" fmla="*/ 7144 h 247650"/>
                <a:gd name="connsiteX3" fmla="*/ 297699 w 371475"/>
                <a:gd name="connsiteY3" fmla="*/ 20479 h 247650"/>
                <a:gd name="connsiteX4" fmla="*/ 297699 w 371475"/>
                <a:gd name="connsiteY4" fmla="*/ 20479 h 247650"/>
                <a:gd name="connsiteX5" fmla="*/ 271981 w 371475"/>
                <a:gd name="connsiteY5" fmla="*/ 105251 h 247650"/>
                <a:gd name="connsiteX6" fmla="*/ 42429 w 371475"/>
                <a:gd name="connsiteY6" fmla="*/ 174784 h 247650"/>
                <a:gd name="connsiteX7" fmla="*/ 7186 w 371475"/>
                <a:gd name="connsiteY7" fmla="*/ 210026 h 247650"/>
                <a:gd name="connsiteX8" fmla="*/ 41476 w 371475"/>
                <a:gd name="connsiteY8" fmla="*/ 24526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247650">
                  <a:moveTo>
                    <a:pt x="41476" y="245269"/>
                  </a:moveTo>
                  <a:cubicBezTo>
                    <a:pt x="177684" y="245269"/>
                    <a:pt x="272934" y="212884"/>
                    <a:pt x="326274" y="149066"/>
                  </a:cubicBezTo>
                  <a:cubicBezTo>
                    <a:pt x="380566" y="83344"/>
                    <a:pt x="366279" y="10001"/>
                    <a:pt x="366279" y="7144"/>
                  </a:cubicBezTo>
                  <a:lnTo>
                    <a:pt x="297699" y="20479"/>
                  </a:lnTo>
                  <a:lnTo>
                    <a:pt x="297699" y="20479"/>
                  </a:lnTo>
                  <a:cubicBezTo>
                    <a:pt x="297699" y="22384"/>
                    <a:pt x="305319" y="66199"/>
                    <a:pt x="271981" y="105251"/>
                  </a:cubicBezTo>
                  <a:cubicBezTo>
                    <a:pt x="233881" y="150971"/>
                    <a:pt x="153871" y="174784"/>
                    <a:pt x="42429" y="174784"/>
                  </a:cubicBezTo>
                  <a:cubicBezTo>
                    <a:pt x="23379" y="174784"/>
                    <a:pt x="7186" y="190024"/>
                    <a:pt x="7186" y="210026"/>
                  </a:cubicBezTo>
                  <a:cubicBezTo>
                    <a:pt x="6234" y="229076"/>
                    <a:pt x="21474" y="245269"/>
                    <a:pt x="41476" y="245269"/>
                  </a:cubicBezTo>
                  <a:close/>
                </a:path>
              </a:pathLst>
            </a:custGeom>
            <a:solidFill>
              <a:schemeClr val="accent5"/>
            </a:solidFill>
            <a:ln w="9525" cap="flat">
              <a:noFill/>
              <a:prstDash val="solid"/>
              <a:miter/>
            </a:ln>
          </p:spPr>
          <p:txBody>
            <a:bodyPr rtlCol="0" anchor="ctr"/>
            <a:lstStyle/>
            <a:p>
              <a:endParaRPr lang="en-US"/>
            </a:p>
          </p:txBody>
        </p:sp>
        <p:sp>
          <p:nvSpPr>
            <p:cNvPr id="62" name="Freeform: Shape 9">
              <a:extLst>
                <a:ext uri="{FF2B5EF4-FFF2-40B4-BE49-F238E27FC236}">
                  <a16:creationId xmlns:a16="http://schemas.microsoft.com/office/drawing/2014/main" id="{48E0165A-9ED4-48C4-BFD7-BE1FC57A81B1}"/>
                </a:ext>
              </a:extLst>
            </p:cNvPr>
            <p:cNvSpPr/>
            <p:nvPr/>
          </p:nvSpPr>
          <p:spPr>
            <a:xfrm>
              <a:off x="6677501" y="3390423"/>
              <a:ext cx="85725" cy="76200"/>
            </a:xfrm>
            <a:custGeom>
              <a:avLst/>
              <a:gdLst>
                <a:gd name="connsiteX0" fmla="*/ 7144 w 85725"/>
                <a:gd name="connsiteY0" fmla="*/ 21431 h 76200"/>
                <a:gd name="connsiteX1" fmla="*/ 37624 w 85725"/>
                <a:gd name="connsiteY1" fmla="*/ 7144 h 76200"/>
                <a:gd name="connsiteX2" fmla="*/ 51911 w 85725"/>
                <a:gd name="connsiteY2" fmla="*/ 7144 h 76200"/>
                <a:gd name="connsiteX3" fmla="*/ 82391 w 85725"/>
                <a:gd name="connsiteY3" fmla="*/ 21431 h 76200"/>
                <a:gd name="connsiteX4" fmla="*/ 82391 w 85725"/>
                <a:gd name="connsiteY4" fmla="*/ 60484 h 76200"/>
                <a:gd name="connsiteX5" fmla="*/ 51911 w 85725"/>
                <a:gd name="connsiteY5" fmla="*/ 74771 h 76200"/>
                <a:gd name="connsiteX6" fmla="*/ 37624 w 85725"/>
                <a:gd name="connsiteY6" fmla="*/ 74771 h 76200"/>
                <a:gd name="connsiteX7" fmla="*/ 7144 w 85725"/>
                <a:gd name="connsiteY7" fmla="*/ 60484 h 76200"/>
                <a:gd name="connsiteX8" fmla="*/ 7144 w 85725"/>
                <a:gd name="connsiteY8" fmla="*/ 2143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25" h="76200">
                  <a:moveTo>
                    <a:pt x="7144" y="21431"/>
                  </a:moveTo>
                  <a:cubicBezTo>
                    <a:pt x="7144" y="13811"/>
                    <a:pt x="20479" y="7144"/>
                    <a:pt x="37624" y="7144"/>
                  </a:cubicBezTo>
                  <a:lnTo>
                    <a:pt x="51911" y="7144"/>
                  </a:lnTo>
                  <a:cubicBezTo>
                    <a:pt x="68104" y="7144"/>
                    <a:pt x="82391" y="13811"/>
                    <a:pt x="82391" y="21431"/>
                  </a:cubicBezTo>
                  <a:lnTo>
                    <a:pt x="82391" y="60484"/>
                  </a:lnTo>
                  <a:cubicBezTo>
                    <a:pt x="82391" y="68104"/>
                    <a:pt x="69056" y="74771"/>
                    <a:pt x="51911" y="74771"/>
                  </a:cubicBezTo>
                  <a:lnTo>
                    <a:pt x="37624" y="74771"/>
                  </a:lnTo>
                  <a:cubicBezTo>
                    <a:pt x="21431" y="74771"/>
                    <a:pt x="7144" y="68104"/>
                    <a:pt x="7144" y="60484"/>
                  </a:cubicBezTo>
                  <a:lnTo>
                    <a:pt x="7144" y="21431"/>
                  </a:lnTo>
                  <a:close/>
                </a:path>
              </a:pathLst>
            </a:custGeom>
            <a:solidFill>
              <a:schemeClr val="accent1"/>
            </a:solidFill>
            <a:ln w="9525" cap="flat">
              <a:noFill/>
              <a:prstDash val="solid"/>
              <a:miter/>
            </a:ln>
          </p:spPr>
          <p:txBody>
            <a:bodyPr rtlCol="0" anchor="ctr"/>
            <a:lstStyle/>
            <a:p>
              <a:endParaRPr lang="en-US"/>
            </a:p>
          </p:txBody>
        </p:sp>
        <p:sp>
          <p:nvSpPr>
            <p:cNvPr id="63" name="Freeform: Shape 10">
              <a:extLst>
                <a:ext uri="{FF2B5EF4-FFF2-40B4-BE49-F238E27FC236}">
                  <a16:creationId xmlns:a16="http://schemas.microsoft.com/office/drawing/2014/main" id="{23C9ECFD-4A9C-4127-9662-B47E263BA805}"/>
                </a:ext>
              </a:extLst>
            </p:cNvPr>
            <p:cNvSpPr/>
            <p:nvPr/>
          </p:nvSpPr>
          <p:spPr>
            <a:xfrm>
              <a:off x="6612731" y="3234171"/>
              <a:ext cx="209550" cy="171450"/>
            </a:xfrm>
            <a:custGeom>
              <a:avLst/>
              <a:gdLst>
                <a:gd name="connsiteX0" fmla="*/ 7144 w 209550"/>
                <a:gd name="connsiteY0" fmla="*/ 40524 h 171450"/>
                <a:gd name="connsiteX1" fmla="*/ 7144 w 209550"/>
                <a:gd name="connsiteY1" fmla="*/ 69099 h 171450"/>
                <a:gd name="connsiteX2" fmla="*/ 114776 w 209550"/>
                <a:gd name="connsiteY2" fmla="*/ 167206 h 171450"/>
                <a:gd name="connsiteX3" fmla="*/ 203359 w 209550"/>
                <a:gd name="connsiteY3" fmla="*/ 66241 h 171450"/>
                <a:gd name="connsiteX4" fmla="*/ 203359 w 209550"/>
                <a:gd name="connsiteY4" fmla="*/ 42429 h 171450"/>
                <a:gd name="connsiteX5" fmla="*/ 170974 w 209550"/>
                <a:gd name="connsiteY5" fmla="*/ 7186 h 171450"/>
                <a:gd name="connsiteX6" fmla="*/ 135731 w 209550"/>
                <a:gd name="connsiteY6" fmla="*/ 40524 h 171450"/>
                <a:gd name="connsiteX7" fmla="*/ 135731 w 209550"/>
                <a:gd name="connsiteY7" fmla="*/ 68146 h 171450"/>
                <a:gd name="connsiteX8" fmla="*/ 110966 w 209550"/>
                <a:gd name="connsiteY8" fmla="*/ 99579 h 171450"/>
                <a:gd name="connsiteX9" fmla="*/ 74771 w 209550"/>
                <a:gd name="connsiteY9" fmla="*/ 70051 h 171450"/>
                <a:gd name="connsiteX10" fmla="*/ 74771 w 209550"/>
                <a:gd name="connsiteY10" fmla="*/ 43381 h 171450"/>
                <a:gd name="connsiteX11" fmla="*/ 47149 w 209550"/>
                <a:gd name="connsiteY11" fmla="*/ 8139 h 171450"/>
                <a:gd name="connsiteX12" fmla="*/ 7144 w 209550"/>
                <a:gd name="connsiteY12" fmla="*/ 40524 h 171450"/>
                <a:gd name="connsiteX13" fmla="*/ 87154 w 209550"/>
                <a:gd name="connsiteY13" fmla="*/ 134821 h 171450"/>
                <a:gd name="connsiteX14" fmla="*/ 107156 w 209550"/>
                <a:gd name="connsiteY14" fmla="*/ 114819 h 171450"/>
                <a:gd name="connsiteX15" fmla="*/ 127159 w 209550"/>
                <a:gd name="connsiteY15" fmla="*/ 134821 h 171450"/>
                <a:gd name="connsiteX16" fmla="*/ 107156 w 209550"/>
                <a:gd name="connsiteY16" fmla="*/ 154824 h 171450"/>
                <a:gd name="connsiteX17" fmla="*/ 87154 w 209550"/>
                <a:gd name="connsiteY17" fmla="*/ 13482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71450">
                  <a:moveTo>
                    <a:pt x="7144" y="40524"/>
                  </a:moveTo>
                  <a:lnTo>
                    <a:pt x="7144" y="69099"/>
                  </a:lnTo>
                  <a:cubicBezTo>
                    <a:pt x="7144" y="126249"/>
                    <a:pt x="56674" y="171969"/>
                    <a:pt x="114776" y="167206"/>
                  </a:cubicBezTo>
                  <a:cubicBezTo>
                    <a:pt x="165259" y="162444"/>
                    <a:pt x="203359" y="117676"/>
                    <a:pt x="203359" y="66241"/>
                  </a:cubicBezTo>
                  <a:lnTo>
                    <a:pt x="203359" y="42429"/>
                  </a:lnTo>
                  <a:cubicBezTo>
                    <a:pt x="203359" y="24331"/>
                    <a:pt x="190024" y="8139"/>
                    <a:pt x="170974" y="7186"/>
                  </a:cubicBezTo>
                  <a:cubicBezTo>
                    <a:pt x="151924" y="6234"/>
                    <a:pt x="135731" y="21474"/>
                    <a:pt x="135731" y="40524"/>
                  </a:cubicBezTo>
                  <a:lnTo>
                    <a:pt x="135731" y="68146"/>
                  </a:lnTo>
                  <a:cubicBezTo>
                    <a:pt x="135731" y="83386"/>
                    <a:pt x="126206" y="96721"/>
                    <a:pt x="110966" y="99579"/>
                  </a:cubicBezTo>
                  <a:cubicBezTo>
                    <a:pt x="91916" y="103389"/>
                    <a:pt x="74771" y="88149"/>
                    <a:pt x="74771" y="70051"/>
                  </a:cubicBezTo>
                  <a:lnTo>
                    <a:pt x="74771" y="43381"/>
                  </a:lnTo>
                  <a:cubicBezTo>
                    <a:pt x="74771" y="26236"/>
                    <a:pt x="63341" y="10996"/>
                    <a:pt x="47149" y="8139"/>
                  </a:cubicBezTo>
                  <a:cubicBezTo>
                    <a:pt x="26194" y="3376"/>
                    <a:pt x="7144" y="19569"/>
                    <a:pt x="7144" y="40524"/>
                  </a:cubicBezTo>
                  <a:close/>
                  <a:moveTo>
                    <a:pt x="87154" y="134821"/>
                  </a:moveTo>
                  <a:cubicBezTo>
                    <a:pt x="87154" y="123391"/>
                    <a:pt x="96679" y="114819"/>
                    <a:pt x="107156" y="114819"/>
                  </a:cubicBezTo>
                  <a:cubicBezTo>
                    <a:pt x="117634" y="114819"/>
                    <a:pt x="127159" y="124344"/>
                    <a:pt x="127159" y="134821"/>
                  </a:cubicBezTo>
                  <a:cubicBezTo>
                    <a:pt x="127159" y="146251"/>
                    <a:pt x="117634" y="154824"/>
                    <a:pt x="107156" y="154824"/>
                  </a:cubicBezTo>
                  <a:cubicBezTo>
                    <a:pt x="96679" y="154824"/>
                    <a:pt x="87154" y="146251"/>
                    <a:pt x="87154" y="134821"/>
                  </a:cubicBezTo>
                  <a:close/>
                </a:path>
              </a:pathLst>
            </a:custGeom>
            <a:solidFill>
              <a:schemeClr val="accent5"/>
            </a:solidFill>
            <a:ln w="9525" cap="flat">
              <a:noFill/>
              <a:prstDash val="solid"/>
              <a:miter/>
            </a:ln>
          </p:spPr>
          <p:txBody>
            <a:bodyPr rtlCol="0" anchor="ctr"/>
            <a:lstStyle/>
            <a:p>
              <a:endParaRPr lang="en-US"/>
            </a:p>
          </p:txBody>
        </p:sp>
        <p:sp>
          <p:nvSpPr>
            <p:cNvPr id="64" name="Freeform: Shape 11">
              <a:extLst>
                <a:ext uri="{FF2B5EF4-FFF2-40B4-BE49-F238E27FC236}">
                  <a16:creationId xmlns:a16="http://schemas.microsoft.com/office/drawing/2014/main" id="{4BC76294-9F77-4C07-BD2E-CAB1104C81E2}"/>
                </a:ext>
              </a:extLst>
            </p:cNvPr>
            <p:cNvSpPr/>
            <p:nvPr/>
          </p:nvSpPr>
          <p:spPr>
            <a:xfrm>
              <a:off x="6213633" y="3518058"/>
              <a:ext cx="228600" cy="228600"/>
            </a:xfrm>
            <a:custGeom>
              <a:avLst/>
              <a:gdLst>
                <a:gd name="connsiteX0" fmla="*/ 7144 w 228600"/>
                <a:gd name="connsiteY0" fmla="*/ 114776 h 228600"/>
                <a:gd name="connsiteX1" fmla="*/ 114776 w 228600"/>
                <a:gd name="connsiteY1" fmla="*/ 222409 h 228600"/>
                <a:gd name="connsiteX2" fmla="*/ 222409 w 228600"/>
                <a:gd name="connsiteY2" fmla="*/ 114776 h 228600"/>
                <a:gd name="connsiteX3" fmla="*/ 114776 w 228600"/>
                <a:gd name="connsiteY3" fmla="*/ 7144 h 228600"/>
                <a:gd name="connsiteX4" fmla="*/ 7144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7144" y="114776"/>
                  </a:moveTo>
                  <a:cubicBezTo>
                    <a:pt x="7144" y="173831"/>
                    <a:pt x="55721" y="222409"/>
                    <a:pt x="114776" y="222409"/>
                  </a:cubicBezTo>
                  <a:cubicBezTo>
                    <a:pt x="173831" y="222409"/>
                    <a:pt x="222409" y="173831"/>
                    <a:pt x="222409" y="114776"/>
                  </a:cubicBezTo>
                  <a:cubicBezTo>
                    <a:pt x="222409" y="55721"/>
                    <a:pt x="173831" y="7144"/>
                    <a:pt x="114776" y="7144"/>
                  </a:cubicBezTo>
                  <a:cubicBezTo>
                    <a:pt x="54769" y="7144"/>
                    <a:pt x="7144" y="54769"/>
                    <a:pt x="7144" y="114776"/>
                  </a:cubicBezTo>
                  <a:close/>
                </a:path>
              </a:pathLst>
            </a:custGeom>
            <a:solidFill>
              <a:schemeClr val="accent1"/>
            </a:solidFill>
            <a:ln w="9525" cap="flat">
              <a:noFill/>
              <a:prstDash val="solid"/>
              <a:miter/>
            </a:ln>
          </p:spPr>
          <p:txBody>
            <a:bodyPr rtlCol="0" anchor="ctr"/>
            <a:lstStyle/>
            <a:p>
              <a:endParaRPr lang="en-US"/>
            </a:p>
          </p:txBody>
        </p:sp>
        <p:sp>
          <p:nvSpPr>
            <p:cNvPr id="65" name="Freeform: Shape 12">
              <a:extLst>
                <a:ext uri="{FF2B5EF4-FFF2-40B4-BE49-F238E27FC236}">
                  <a16:creationId xmlns:a16="http://schemas.microsoft.com/office/drawing/2014/main" id="{676E649D-B4F7-4794-8AE0-A6CCFA5EC0EC}"/>
                </a:ext>
              </a:extLst>
            </p:cNvPr>
            <p:cNvSpPr/>
            <p:nvPr/>
          </p:nvSpPr>
          <p:spPr>
            <a:xfrm>
              <a:off x="5699283" y="3522821"/>
              <a:ext cx="228600" cy="228600"/>
            </a:xfrm>
            <a:custGeom>
              <a:avLst/>
              <a:gdLst>
                <a:gd name="connsiteX0" fmla="*/ 222409 w 228600"/>
                <a:gd name="connsiteY0" fmla="*/ 114776 h 228600"/>
                <a:gd name="connsiteX1" fmla="*/ 114776 w 228600"/>
                <a:gd name="connsiteY1" fmla="*/ 222409 h 228600"/>
                <a:gd name="connsiteX2" fmla="*/ 7144 w 228600"/>
                <a:gd name="connsiteY2" fmla="*/ 114776 h 228600"/>
                <a:gd name="connsiteX3" fmla="*/ 114776 w 228600"/>
                <a:gd name="connsiteY3" fmla="*/ 7144 h 228600"/>
                <a:gd name="connsiteX4" fmla="*/ 222409 w 228600"/>
                <a:gd name="connsiteY4" fmla="*/ 114776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2409" y="114776"/>
                  </a:moveTo>
                  <a:cubicBezTo>
                    <a:pt x="222409" y="173831"/>
                    <a:pt x="173831" y="222409"/>
                    <a:pt x="114776" y="222409"/>
                  </a:cubicBezTo>
                  <a:cubicBezTo>
                    <a:pt x="55721" y="222409"/>
                    <a:pt x="7144" y="173831"/>
                    <a:pt x="7144" y="114776"/>
                  </a:cubicBezTo>
                  <a:cubicBezTo>
                    <a:pt x="7144" y="55721"/>
                    <a:pt x="55721" y="7144"/>
                    <a:pt x="114776" y="7144"/>
                  </a:cubicBezTo>
                  <a:cubicBezTo>
                    <a:pt x="174784" y="7144"/>
                    <a:pt x="222409" y="54769"/>
                    <a:pt x="222409" y="114776"/>
                  </a:cubicBezTo>
                  <a:close/>
                </a:path>
              </a:pathLst>
            </a:custGeom>
            <a:solidFill>
              <a:schemeClr val="accent1"/>
            </a:solidFill>
            <a:ln w="9525" cap="flat">
              <a:noFill/>
              <a:prstDash val="solid"/>
              <a:miter/>
            </a:ln>
          </p:spPr>
          <p:txBody>
            <a:bodyPr rtlCol="0" anchor="ctr"/>
            <a:lstStyle/>
            <a:p>
              <a:endParaRPr lang="en-US"/>
            </a:p>
          </p:txBody>
        </p:sp>
        <p:sp>
          <p:nvSpPr>
            <p:cNvPr id="66" name="Freeform: Shape 13">
              <a:extLst>
                <a:ext uri="{FF2B5EF4-FFF2-40B4-BE49-F238E27FC236}">
                  <a16:creationId xmlns:a16="http://schemas.microsoft.com/office/drawing/2014/main" id="{3134D533-EC5A-4FB9-97F5-ADEFDBA4B0F1}"/>
                </a:ext>
              </a:extLst>
            </p:cNvPr>
            <p:cNvSpPr/>
            <p:nvPr/>
          </p:nvSpPr>
          <p:spPr>
            <a:xfrm>
              <a:off x="5790723" y="3423761"/>
              <a:ext cx="561975" cy="504825"/>
            </a:xfrm>
            <a:custGeom>
              <a:avLst/>
              <a:gdLst>
                <a:gd name="connsiteX0" fmla="*/ 381476 w 561975"/>
                <a:gd name="connsiteY0" fmla="*/ 7144 h 504825"/>
                <a:gd name="connsiteX1" fmla="*/ 381476 w 561975"/>
                <a:gd name="connsiteY1" fmla="*/ 7144 h 504825"/>
                <a:gd name="connsiteX2" fmla="*/ 183356 w 561975"/>
                <a:gd name="connsiteY2" fmla="*/ 7144 h 504825"/>
                <a:gd name="connsiteX3" fmla="*/ 183356 w 561975"/>
                <a:gd name="connsiteY3" fmla="*/ 7144 h 504825"/>
                <a:gd name="connsiteX4" fmla="*/ 7144 w 561975"/>
                <a:gd name="connsiteY4" fmla="*/ 255746 h 504825"/>
                <a:gd name="connsiteX5" fmla="*/ 7144 w 561975"/>
                <a:gd name="connsiteY5" fmla="*/ 504349 h 504825"/>
                <a:gd name="connsiteX6" fmla="*/ 200501 w 561975"/>
                <a:gd name="connsiteY6" fmla="*/ 504349 h 504825"/>
                <a:gd name="connsiteX7" fmla="*/ 363379 w 561975"/>
                <a:gd name="connsiteY7" fmla="*/ 504349 h 504825"/>
                <a:gd name="connsiteX8" fmla="*/ 557689 w 561975"/>
                <a:gd name="connsiteY8" fmla="*/ 504349 h 504825"/>
                <a:gd name="connsiteX9" fmla="*/ 557689 w 561975"/>
                <a:gd name="connsiteY9" fmla="*/ 255746 h 504825"/>
                <a:gd name="connsiteX10" fmla="*/ 381476 w 561975"/>
                <a:gd name="connsiteY10"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81476" y="7144"/>
                  </a:moveTo>
                  <a:lnTo>
                    <a:pt x="381476" y="7144"/>
                  </a:lnTo>
                  <a:lnTo>
                    <a:pt x="183356" y="7144"/>
                  </a:lnTo>
                  <a:lnTo>
                    <a:pt x="183356" y="7144"/>
                  </a:lnTo>
                  <a:cubicBezTo>
                    <a:pt x="86201" y="9049"/>
                    <a:pt x="7144" y="119539"/>
                    <a:pt x="7144" y="255746"/>
                  </a:cubicBezTo>
                  <a:lnTo>
                    <a:pt x="7144" y="504349"/>
                  </a:lnTo>
                  <a:lnTo>
                    <a:pt x="200501" y="504349"/>
                  </a:lnTo>
                  <a:lnTo>
                    <a:pt x="363379" y="504349"/>
                  </a:lnTo>
                  <a:lnTo>
                    <a:pt x="557689" y="504349"/>
                  </a:lnTo>
                  <a:lnTo>
                    <a:pt x="557689" y="255746"/>
                  </a:lnTo>
                  <a:cubicBezTo>
                    <a:pt x="557689" y="119539"/>
                    <a:pt x="478631" y="9049"/>
                    <a:pt x="381476" y="7144"/>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67" name="Freeform: Shape 14">
              <a:extLst>
                <a:ext uri="{FF2B5EF4-FFF2-40B4-BE49-F238E27FC236}">
                  <a16:creationId xmlns:a16="http://schemas.microsoft.com/office/drawing/2014/main" id="{EA17C997-6AD6-4789-9E15-ED69E7E9700D}"/>
                </a:ext>
              </a:extLst>
            </p:cNvPr>
            <p:cNvSpPr/>
            <p:nvPr/>
          </p:nvSpPr>
          <p:spPr>
            <a:xfrm>
              <a:off x="5790723" y="3661886"/>
              <a:ext cx="561975" cy="504825"/>
            </a:xfrm>
            <a:custGeom>
              <a:avLst/>
              <a:gdLst>
                <a:gd name="connsiteX0" fmla="*/ 352901 w 561975"/>
                <a:gd name="connsiteY0" fmla="*/ 504349 h 504825"/>
                <a:gd name="connsiteX1" fmla="*/ 381476 w 561975"/>
                <a:gd name="connsiteY1" fmla="*/ 504349 h 504825"/>
                <a:gd name="connsiteX2" fmla="*/ 221456 w 561975"/>
                <a:gd name="connsiteY2" fmla="*/ 504349 h 504825"/>
                <a:gd name="connsiteX3" fmla="*/ 211931 w 561975"/>
                <a:gd name="connsiteY3" fmla="*/ 504349 h 504825"/>
                <a:gd name="connsiteX4" fmla="*/ 7144 w 561975"/>
                <a:gd name="connsiteY4" fmla="*/ 255746 h 504825"/>
                <a:gd name="connsiteX5" fmla="*/ 7144 w 561975"/>
                <a:gd name="connsiteY5" fmla="*/ 7144 h 504825"/>
                <a:gd name="connsiteX6" fmla="*/ 200501 w 561975"/>
                <a:gd name="connsiteY6" fmla="*/ 7144 h 504825"/>
                <a:gd name="connsiteX7" fmla="*/ 363379 w 561975"/>
                <a:gd name="connsiteY7" fmla="*/ 7144 h 504825"/>
                <a:gd name="connsiteX8" fmla="*/ 557689 w 561975"/>
                <a:gd name="connsiteY8" fmla="*/ 7144 h 504825"/>
                <a:gd name="connsiteX9" fmla="*/ 557689 w 561975"/>
                <a:gd name="connsiteY9" fmla="*/ 255746 h 504825"/>
                <a:gd name="connsiteX10" fmla="*/ 352901 w 561975"/>
                <a:gd name="connsiteY10" fmla="*/ 504349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975" h="504825">
                  <a:moveTo>
                    <a:pt x="352901" y="504349"/>
                  </a:moveTo>
                  <a:lnTo>
                    <a:pt x="381476" y="504349"/>
                  </a:lnTo>
                  <a:lnTo>
                    <a:pt x="221456" y="504349"/>
                  </a:lnTo>
                  <a:lnTo>
                    <a:pt x="211931" y="504349"/>
                  </a:lnTo>
                  <a:cubicBezTo>
                    <a:pt x="114776" y="502444"/>
                    <a:pt x="7144" y="391954"/>
                    <a:pt x="7144" y="255746"/>
                  </a:cubicBezTo>
                  <a:lnTo>
                    <a:pt x="7144" y="7144"/>
                  </a:lnTo>
                  <a:lnTo>
                    <a:pt x="200501" y="7144"/>
                  </a:lnTo>
                  <a:lnTo>
                    <a:pt x="363379" y="7144"/>
                  </a:lnTo>
                  <a:lnTo>
                    <a:pt x="557689" y="7144"/>
                  </a:lnTo>
                  <a:lnTo>
                    <a:pt x="557689" y="255746"/>
                  </a:lnTo>
                  <a:cubicBezTo>
                    <a:pt x="557689" y="391954"/>
                    <a:pt x="450056" y="502444"/>
                    <a:pt x="352901" y="50434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68" name="Freeform: Shape 15">
              <a:extLst>
                <a:ext uri="{FF2B5EF4-FFF2-40B4-BE49-F238E27FC236}">
                  <a16:creationId xmlns:a16="http://schemas.microsoft.com/office/drawing/2014/main" id="{D2212075-B3CD-4799-97AF-4B5C067AB633}"/>
                </a:ext>
              </a:extLst>
            </p:cNvPr>
            <p:cNvSpPr/>
            <p:nvPr/>
          </p:nvSpPr>
          <p:spPr>
            <a:xfrm>
              <a:off x="631174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69" name="Freeform: Shape 16">
              <a:extLst>
                <a:ext uri="{FF2B5EF4-FFF2-40B4-BE49-F238E27FC236}">
                  <a16:creationId xmlns:a16="http://schemas.microsoft.com/office/drawing/2014/main" id="{E8CBD70A-EBB9-4BFB-B13E-5EBBA521F7CF}"/>
                </a:ext>
              </a:extLst>
            </p:cNvPr>
            <p:cNvSpPr/>
            <p:nvPr/>
          </p:nvSpPr>
          <p:spPr>
            <a:xfrm>
              <a:off x="5679281" y="3046571"/>
              <a:ext cx="152400" cy="228600"/>
            </a:xfrm>
            <a:custGeom>
              <a:avLst/>
              <a:gdLst>
                <a:gd name="connsiteX0" fmla="*/ 148114 w 152400"/>
                <a:gd name="connsiteY0" fmla="*/ 155734 h 228600"/>
                <a:gd name="connsiteX1" fmla="*/ 77629 w 152400"/>
                <a:gd name="connsiteY1" fmla="*/ 226219 h 228600"/>
                <a:gd name="connsiteX2" fmla="*/ 77629 w 152400"/>
                <a:gd name="connsiteY2" fmla="*/ 226219 h 228600"/>
                <a:gd name="connsiteX3" fmla="*/ 7144 w 152400"/>
                <a:gd name="connsiteY3" fmla="*/ 155734 h 228600"/>
                <a:gd name="connsiteX4" fmla="*/ 7144 w 152400"/>
                <a:gd name="connsiteY4" fmla="*/ 77629 h 228600"/>
                <a:gd name="connsiteX5" fmla="*/ 77629 w 152400"/>
                <a:gd name="connsiteY5" fmla="*/ 7144 h 228600"/>
                <a:gd name="connsiteX6" fmla="*/ 77629 w 152400"/>
                <a:gd name="connsiteY6" fmla="*/ 7144 h 228600"/>
                <a:gd name="connsiteX7" fmla="*/ 148114 w 152400"/>
                <a:gd name="connsiteY7" fmla="*/ 77629 h 228600"/>
                <a:gd name="connsiteX8" fmla="*/ 148114 w 152400"/>
                <a:gd name="connsiteY8" fmla="*/ 15573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228600">
                  <a:moveTo>
                    <a:pt x="148114" y="155734"/>
                  </a:moveTo>
                  <a:cubicBezTo>
                    <a:pt x="148114" y="194786"/>
                    <a:pt x="116681" y="226219"/>
                    <a:pt x="77629" y="226219"/>
                  </a:cubicBezTo>
                  <a:lnTo>
                    <a:pt x="77629" y="226219"/>
                  </a:lnTo>
                  <a:cubicBezTo>
                    <a:pt x="38576" y="226219"/>
                    <a:pt x="7144" y="194786"/>
                    <a:pt x="7144" y="155734"/>
                  </a:cubicBezTo>
                  <a:lnTo>
                    <a:pt x="7144" y="77629"/>
                  </a:lnTo>
                  <a:cubicBezTo>
                    <a:pt x="7144" y="38576"/>
                    <a:pt x="38576" y="7144"/>
                    <a:pt x="77629" y="7144"/>
                  </a:cubicBezTo>
                  <a:lnTo>
                    <a:pt x="77629" y="7144"/>
                  </a:lnTo>
                  <a:cubicBezTo>
                    <a:pt x="116681" y="7144"/>
                    <a:pt x="148114" y="38576"/>
                    <a:pt x="148114" y="77629"/>
                  </a:cubicBezTo>
                  <a:lnTo>
                    <a:pt x="148114" y="155734"/>
                  </a:lnTo>
                  <a:close/>
                </a:path>
              </a:pathLst>
            </a:custGeom>
            <a:solidFill>
              <a:schemeClr val="accent5"/>
            </a:solidFill>
            <a:ln w="9525" cap="flat">
              <a:noFill/>
              <a:prstDash val="solid"/>
              <a:miter/>
            </a:ln>
          </p:spPr>
          <p:txBody>
            <a:bodyPr rtlCol="0" anchor="ctr"/>
            <a:lstStyle/>
            <a:p>
              <a:endParaRPr lang="en-US"/>
            </a:p>
          </p:txBody>
        </p:sp>
        <p:sp>
          <p:nvSpPr>
            <p:cNvPr id="70" name="Freeform: Shape 17">
              <a:extLst>
                <a:ext uri="{FF2B5EF4-FFF2-40B4-BE49-F238E27FC236}">
                  <a16:creationId xmlns:a16="http://schemas.microsoft.com/office/drawing/2014/main" id="{48B88CEC-4C59-40E1-9AA7-D51A485B4DE2}"/>
                </a:ext>
              </a:extLst>
            </p:cNvPr>
            <p:cNvSpPr/>
            <p:nvPr/>
          </p:nvSpPr>
          <p:spPr>
            <a:xfrm>
              <a:off x="5749766" y="2922746"/>
              <a:ext cx="638175" cy="466725"/>
            </a:xfrm>
            <a:custGeom>
              <a:avLst/>
              <a:gdLst>
                <a:gd name="connsiteX0" fmla="*/ 639604 w 638175"/>
                <a:gd name="connsiteY0" fmla="*/ 273844 h 466725"/>
                <a:gd name="connsiteX1" fmla="*/ 451009 w 638175"/>
                <a:gd name="connsiteY1" fmla="*/ 462439 h 466725"/>
                <a:gd name="connsiteX2" fmla="*/ 195739 w 638175"/>
                <a:gd name="connsiteY2" fmla="*/ 462439 h 466725"/>
                <a:gd name="connsiteX3" fmla="*/ 7144 w 638175"/>
                <a:gd name="connsiteY3" fmla="*/ 273844 h 466725"/>
                <a:gd name="connsiteX4" fmla="*/ 7144 w 638175"/>
                <a:gd name="connsiteY4" fmla="*/ 195739 h 466725"/>
                <a:gd name="connsiteX5" fmla="*/ 195739 w 638175"/>
                <a:gd name="connsiteY5" fmla="*/ 7144 h 466725"/>
                <a:gd name="connsiteX6" fmla="*/ 451009 w 638175"/>
                <a:gd name="connsiteY6" fmla="*/ 7144 h 466725"/>
                <a:gd name="connsiteX7" fmla="*/ 639604 w 638175"/>
                <a:gd name="connsiteY7" fmla="*/ 195739 h 466725"/>
                <a:gd name="connsiteX8" fmla="*/ 639604 w 638175"/>
                <a:gd name="connsiteY8" fmla="*/ 2738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466725">
                  <a:moveTo>
                    <a:pt x="639604" y="273844"/>
                  </a:moveTo>
                  <a:cubicBezTo>
                    <a:pt x="639604" y="377666"/>
                    <a:pt x="554831" y="462439"/>
                    <a:pt x="451009" y="462439"/>
                  </a:cubicBezTo>
                  <a:lnTo>
                    <a:pt x="195739" y="462439"/>
                  </a:lnTo>
                  <a:cubicBezTo>
                    <a:pt x="91916" y="462439"/>
                    <a:pt x="7144" y="377666"/>
                    <a:pt x="7144" y="273844"/>
                  </a:cubicBezTo>
                  <a:lnTo>
                    <a:pt x="7144" y="195739"/>
                  </a:lnTo>
                  <a:cubicBezTo>
                    <a:pt x="7144" y="91916"/>
                    <a:pt x="91916" y="7144"/>
                    <a:pt x="195739" y="7144"/>
                  </a:cubicBezTo>
                  <a:lnTo>
                    <a:pt x="451009" y="7144"/>
                  </a:lnTo>
                  <a:cubicBezTo>
                    <a:pt x="554831" y="7144"/>
                    <a:pt x="639604" y="91916"/>
                    <a:pt x="639604" y="195739"/>
                  </a:cubicBezTo>
                  <a:lnTo>
                    <a:pt x="639604" y="273844"/>
                  </a:ln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71" name="Freeform: Shape 18">
              <a:extLst>
                <a:ext uri="{FF2B5EF4-FFF2-40B4-BE49-F238E27FC236}">
                  <a16:creationId xmlns:a16="http://schemas.microsoft.com/office/drawing/2014/main" id="{CB0EFD31-8BA8-4DA3-B229-401CA18B73EF}"/>
                </a:ext>
              </a:extLst>
            </p:cNvPr>
            <p:cNvSpPr/>
            <p:nvPr/>
          </p:nvSpPr>
          <p:spPr>
            <a:xfrm>
              <a:off x="5949791" y="2833211"/>
              <a:ext cx="228600" cy="95250"/>
            </a:xfrm>
            <a:custGeom>
              <a:avLst/>
              <a:gdLst>
                <a:gd name="connsiteX0" fmla="*/ 191929 w 228600"/>
                <a:gd name="connsiteY0" fmla="*/ 7144 h 95250"/>
                <a:gd name="connsiteX1" fmla="*/ 43339 w 228600"/>
                <a:gd name="connsiteY1" fmla="*/ 7144 h 95250"/>
                <a:gd name="connsiteX2" fmla="*/ 7144 w 228600"/>
                <a:gd name="connsiteY2" fmla="*/ 51911 h 95250"/>
                <a:gd name="connsiteX3" fmla="*/ 43339 w 228600"/>
                <a:gd name="connsiteY3" fmla="*/ 96679 h 95250"/>
                <a:gd name="connsiteX4" fmla="*/ 191929 w 228600"/>
                <a:gd name="connsiteY4" fmla="*/ 96679 h 95250"/>
                <a:gd name="connsiteX5" fmla="*/ 228124 w 228600"/>
                <a:gd name="connsiteY5" fmla="*/ 51911 h 95250"/>
                <a:gd name="connsiteX6" fmla="*/ 191929 w 228600"/>
                <a:gd name="connsiteY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95250">
                  <a:moveTo>
                    <a:pt x="191929" y="7144"/>
                  </a:moveTo>
                  <a:lnTo>
                    <a:pt x="43339" y="7144"/>
                  </a:lnTo>
                  <a:cubicBezTo>
                    <a:pt x="23336" y="7144"/>
                    <a:pt x="7144" y="27146"/>
                    <a:pt x="7144" y="51911"/>
                  </a:cubicBezTo>
                  <a:cubicBezTo>
                    <a:pt x="7144" y="76676"/>
                    <a:pt x="23336" y="96679"/>
                    <a:pt x="43339" y="96679"/>
                  </a:cubicBezTo>
                  <a:lnTo>
                    <a:pt x="191929" y="96679"/>
                  </a:lnTo>
                  <a:cubicBezTo>
                    <a:pt x="211931" y="96679"/>
                    <a:pt x="228124" y="76676"/>
                    <a:pt x="228124" y="51911"/>
                  </a:cubicBezTo>
                  <a:cubicBezTo>
                    <a:pt x="228124" y="27146"/>
                    <a:pt x="211931" y="7144"/>
                    <a:pt x="191929" y="7144"/>
                  </a:cubicBezTo>
                  <a:close/>
                </a:path>
              </a:pathLst>
            </a:custGeom>
            <a:solidFill>
              <a:schemeClr val="accent5"/>
            </a:solidFill>
            <a:ln w="9525" cap="flat">
              <a:noFill/>
              <a:prstDash val="solid"/>
              <a:miter/>
            </a:ln>
          </p:spPr>
          <p:txBody>
            <a:bodyPr rtlCol="0" anchor="ctr"/>
            <a:lstStyle/>
            <a:p>
              <a:endParaRPr lang="en-US"/>
            </a:p>
          </p:txBody>
        </p:sp>
        <p:sp>
          <p:nvSpPr>
            <p:cNvPr id="72" name="Freeform: Shape 19">
              <a:extLst>
                <a:ext uri="{FF2B5EF4-FFF2-40B4-BE49-F238E27FC236}">
                  <a16:creationId xmlns:a16="http://schemas.microsoft.com/office/drawing/2014/main" id="{5902D5AC-CDDA-4160-BE39-72469BF90295}"/>
                </a:ext>
              </a:extLst>
            </p:cNvPr>
            <p:cNvSpPr/>
            <p:nvPr/>
          </p:nvSpPr>
          <p:spPr>
            <a:xfrm>
              <a:off x="6037355" y="2683668"/>
              <a:ext cx="57150" cy="190500"/>
            </a:xfrm>
            <a:custGeom>
              <a:avLst/>
              <a:gdLst>
                <a:gd name="connsiteX0" fmla="*/ 21497 w 57150"/>
                <a:gd name="connsiteY0" fmla="*/ 35719 h 190500"/>
                <a:gd name="connsiteX1" fmla="*/ 7209 w 57150"/>
                <a:gd name="connsiteY1" fmla="*/ 158591 h 190500"/>
                <a:gd name="connsiteX2" fmla="*/ 28164 w 57150"/>
                <a:gd name="connsiteY2" fmla="*/ 189071 h 190500"/>
                <a:gd name="connsiteX3" fmla="*/ 50072 w 57150"/>
                <a:gd name="connsiteY3" fmla="*/ 159544 h 190500"/>
                <a:gd name="connsiteX4" fmla="*/ 43404 w 57150"/>
                <a:gd name="connsiteY4" fmla="*/ 37624 h 190500"/>
                <a:gd name="connsiteX5" fmla="*/ 33879 w 57150"/>
                <a:gd name="connsiteY5" fmla="*/ 7144 h 190500"/>
                <a:gd name="connsiteX6" fmla="*/ 21497 w 57150"/>
                <a:gd name="connsiteY6" fmla="*/ 357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90500">
                  <a:moveTo>
                    <a:pt x="21497" y="35719"/>
                  </a:moveTo>
                  <a:lnTo>
                    <a:pt x="7209" y="158591"/>
                  </a:lnTo>
                  <a:cubicBezTo>
                    <a:pt x="6257" y="174784"/>
                    <a:pt x="15782" y="189071"/>
                    <a:pt x="28164" y="189071"/>
                  </a:cubicBezTo>
                  <a:cubicBezTo>
                    <a:pt x="39594" y="189071"/>
                    <a:pt x="50072" y="176689"/>
                    <a:pt x="50072" y="159544"/>
                  </a:cubicBezTo>
                  <a:lnTo>
                    <a:pt x="43404" y="37624"/>
                  </a:lnTo>
                  <a:cubicBezTo>
                    <a:pt x="44357" y="21431"/>
                    <a:pt x="45309" y="7144"/>
                    <a:pt x="33879" y="7144"/>
                  </a:cubicBezTo>
                  <a:cubicBezTo>
                    <a:pt x="21497" y="7144"/>
                    <a:pt x="22449" y="19526"/>
                    <a:pt x="21497" y="35719"/>
                  </a:cubicBezTo>
                  <a:close/>
                </a:path>
              </a:pathLst>
            </a:custGeom>
            <a:solidFill>
              <a:schemeClr val="accent5"/>
            </a:solidFill>
            <a:ln w="9525" cap="flat">
              <a:noFill/>
              <a:prstDash val="solid"/>
              <a:miter/>
            </a:ln>
          </p:spPr>
          <p:txBody>
            <a:bodyPr rtlCol="0" anchor="ctr"/>
            <a:lstStyle/>
            <a:p>
              <a:endParaRPr lang="en-US"/>
            </a:p>
          </p:txBody>
        </p:sp>
        <p:sp>
          <p:nvSpPr>
            <p:cNvPr id="73" name="Freeform: Shape 20">
              <a:extLst>
                <a:ext uri="{FF2B5EF4-FFF2-40B4-BE49-F238E27FC236}">
                  <a16:creationId xmlns:a16="http://schemas.microsoft.com/office/drawing/2014/main" id="{B38A04F5-3D05-4F51-B03F-A1850D61A64F}"/>
                </a:ext>
              </a:extLst>
            </p:cNvPr>
            <p:cNvSpPr/>
            <p:nvPr/>
          </p:nvSpPr>
          <p:spPr>
            <a:xfrm>
              <a:off x="597550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74" name="Freeform: Shape 21">
              <a:extLst>
                <a:ext uri="{FF2B5EF4-FFF2-40B4-BE49-F238E27FC236}">
                  <a16:creationId xmlns:a16="http://schemas.microsoft.com/office/drawing/2014/main" id="{B2C64B69-4ABE-4CD1-9F3D-337BE080BA0B}"/>
                </a:ext>
              </a:extLst>
            </p:cNvPr>
            <p:cNvSpPr/>
            <p:nvPr/>
          </p:nvSpPr>
          <p:spPr>
            <a:xfrm>
              <a:off x="6029801"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75" name="Freeform: Shape 22">
              <a:extLst>
                <a:ext uri="{FF2B5EF4-FFF2-40B4-BE49-F238E27FC236}">
                  <a16:creationId xmlns:a16="http://schemas.microsoft.com/office/drawing/2014/main" id="{75D66D6C-4340-4EB4-A299-5ECF02D37045}"/>
                </a:ext>
              </a:extLst>
            </p:cNvPr>
            <p:cNvSpPr/>
            <p:nvPr/>
          </p:nvSpPr>
          <p:spPr>
            <a:xfrm>
              <a:off x="6081236"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2861"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76" name="Freeform: Shape 23">
              <a:extLst>
                <a:ext uri="{FF2B5EF4-FFF2-40B4-BE49-F238E27FC236}">
                  <a16:creationId xmlns:a16="http://schemas.microsoft.com/office/drawing/2014/main" id="{D83ED443-4223-4806-AB38-CC88582C2ACB}"/>
                </a:ext>
              </a:extLst>
            </p:cNvPr>
            <p:cNvSpPr/>
            <p:nvPr/>
          </p:nvSpPr>
          <p:spPr>
            <a:xfrm>
              <a:off x="6135528" y="3546561"/>
              <a:ext cx="47625" cy="47625"/>
            </a:xfrm>
            <a:custGeom>
              <a:avLst/>
              <a:gdLst>
                <a:gd name="connsiteX0" fmla="*/ 41434 w 47625"/>
                <a:gd name="connsiteY0" fmla="*/ 24361 h 47625"/>
                <a:gd name="connsiteX1" fmla="*/ 24289 w 47625"/>
                <a:gd name="connsiteY1" fmla="*/ 41506 h 47625"/>
                <a:gd name="connsiteX2" fmla="*/ 7144 w 47625"/>
                <a:gd name="connsiteY2" fmla="*/ 24361 h 47625"/>
                <a:gd name="connsiteX3" fmla="*/ 24289 w 47625"/>
                <a:gd name="connsiteY3" fmla="*/ 7216 h 47625"/>
                <a:gd name="connsiteX4" fmla="*/ 41434 w 47625"/>
                <a:gd name="connsiteY4" fmla="*/ 2436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434" y="24361"/>
                  </a:moveTo>
                  <a:cubicBezTo>
                    <a:pt x="41434" y="33886"/>
                    <a:pt x="33814" y="41506"/>
                    <a:pt x="24289" y="41506"/>
                  </a:cubicBezTo>
                  <a:cubicBezTo>
                    <a:pt x="14764" y="41506"/>
                    <a:pt x="7144" y="33886"/>
                    <a:pt x="7144" y="24361"/>
                  </a:cubicBezTo>
                  <a:cubicBezTo>
                    <a:pt x="7144" y="14836"/>
                    <a:pt x="14764" y="7216"/>
                    <a:pt x="24289" y="7216"/>
                  </a:cubicBezTo>
                  <a:cubicBezTo>
                    <a:pt x="33814" y="6264"/>
                    <a:pt x="41434" y="14836"/>
                    <a:pt x="41434" y="24361"/>
                  </a:cubicBezTo>
                  <a:close/>
                </a:path>
              </a:pathLst>
            </a:custGeom>
            <a:solidFill>
              <a:srgbClr val="3BC0CB"/>
            </a:solidFill>
            <a:ln w="9525" cap="flat">
              <a:noFill/>
              <a:prstDash val="solid"/>
              <a:miter/>
            </a:ln>
          </p:spPr>
          <p:txBody>
            <a:bodyPr rtlCol="0" anchor="ctr"/>
            <a:lstStyle/>
            <a:p>
              <a:endParaRPr lang="en-US"/>
            </a:p>
          </p:txBody>
        </p:sp>
        <p:sp>
          <p:nvSpPr>
            <p:cNvPr id="77" name="Freeform: Shape 24">
              <a:extLst>
                <a:ext uri="{FF2B5EF4-FFF2-40B4-BE49-F238E27FC236}">
                  <a16:creationId xmlns:a16="http://schemas.microsoft.com/office/drawing/2014/main" id="{2B27B51E-5FF3-4466-8178-C7AE7644E383}"/>
                </a:ext>
              </a:extLst>
            </p:cNvPr>
            <p:cNvSpPr/>
            <p:nvPr/>
          </p:nvSpPr>
          <p:spPr>
            <a:xfrm>
              <a:off x="5829776" y="3046571"/>
              <a:ext cx="485775" cy="161925"/>
            </a:xfrm>
            <a:custGeom>
              <a:avLst/>
              <a:gdLst>
                <a:gd name="connsiteX0" fmla="*/ 401479 w 485775"/>
                <a:gd name="connsiteY0" fmla="*/ 7144 h 161925"/>
                <a:gd name="connsiteX1" fmla="*/ 84296 w 485775"/>
                <a:gd name="connsiteY1" fmla="*/ 7144 h 161925"/>
                <a:gd name="connsiteX2" fmla="*/ 7144 w 485775"/>
                <a:gd name="connsiteY2" fmla="*/ 84296 h 161925"/>
                <a:gd name="connsiteX3" fmla="*/ 84296 w 485775"/>
                <a:gd name="connsiteY3" fmla="*/ 161449 h 161925"/>
                <a:gd name="connsiteX4" fmla="*/ 401479 w 485775"/>
                <a:gd name="connsiteY4" fmla="*/ 161449 h 161925"/>
                <a:gd name="connsiteX5" fmla="*/ 478631 w 485775"/>
                <a:gd name="connsiteY5" fmla="*/ 84296 h 161925"/>
                <a:gd name="connsiteX6" fmla="*/ 401479 w 485775"/>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775" h="161925">
                  <a:moveTo>
                    <a:pt x="401479" y="7144"/>
                  </a:moveTo>
                  <a:lnTo>
                    <a:pt x="84296" y="7144"/>
                  </a:lnTo>
                  <a:cubicBezTo>
                    <a:pt x="41434" y="7144"/>
                    <a:pt x="7144" y="41434"/>
                    <a:pt x="7144" y="84296"/>
                  </a:cubicBezTo>
                  <a:cubicBezTo>
                    <a:pt x="7144" y="127159"/>
                    <a:pt x="41434" y="161449"/>
                    <a:pt x="84296" y="161449"/>
                  </a:cubicBezTo>
                  <a:lnTo>
                    <a:pt x="401479" y="161449"/>
                  </a:lnTo>
                  <a:cubicBezTo>
                    <a:pt x="444341" y="161449"/>
                    <a:pt x="478631" y="127159"/>
                    <a:pt x="478631" y="84296"/>
                  </a:cubicBezTo>
                  <a:cubicBezTo>
                    <a:pt x="478631" y="41434"/>
                    <a:pt x="444341" y="7144"/>
                    <a:pt x="401479" y="7144"/>
                  </a:cubicBezTo>
                  <a:close/>
                </a:path>
              </a:pathLst>
            </a:custGeom>
            <a:solidFill>
              <a:schemeClr val="accent5"/>
            </a:solidFill>
            <a:ln w="9525" cap="flat">
              <a:noFill/>
              <a:prstDash val="solid"/>
              <a:miter/>
            </a:ln>
          </p:spPr>
          <p:txBody>
            <a:bodyPr rtlCol="0" anchor="ctr"/>
            <a:lstStyle/>
            <a:p>
              <a:endParaRPr lang="en-US"/>
            </a:p>
          </p:txBody>
        </p:sp>
        <p:sp>
          <p:nvSpPr>
            <p:cNvPr id="78" name="Freeform: Shape 25">
              <a:extLst>
                <a:ext uri="{FF2B5EF4-FFF2-40B4-BE49-F238E27FC236}">
                  <a16:creationId xmlns:a16="http://schemas.microsoft.com/office/drawing/2014/main" id="{849B8ECC-F7B2-4CFC-BC77-67335CD57DBE}"/>
                </a:ext>
              </a:extLst>
            </p:cNvPr>
            <p:cNvSpPr/>
            <p:nvPr/>
          </p:nvSpPr>
          <p:spPr>
            <a:xfrm>
              <a:off x="5923121"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79" name="Freeform: Shape 26">
              <a:extLst>
                <a:ext uri="{FF2B5EF4-FFF2-40B4-BE49-F238E27FC236}">
                  <a16:creationId xmlns:a16="http://schemas.microsoft.com/office/drawing/2014/main" id="{59FDB86B-004E-4B1F-9D53-AFCC07B08DC8}"/>
                </a:ext>
              </a:extLst>
            </p:cNvPr>
            <p:cNvSpPr/>
            <p:nvPr/>
          </p:nvSpPr>
          <p:spPr>
            <a:xfrm>
              <a:off x="6164103" y="3090386"/>
              <a:ext cx="57150" cy="57150"/>
            </a:xfrm>
            <a:custGeom>
              <a:avLst/>
              <a:gdLst>
                <a:gd name="connsiteX0" fmla="*/ 56674 w 57150"/>
                <a:gd name="connsiteY0" fmla="*/ 31909 h 57150"/>
                <a:gd name="connsiteX1" fmla="*/ 31909 w 57150"/>
                <a:gd name="connsiteY1" fmla="*/ 56674 h 57150"/>
                <a:gd name="connsiteX2" fmla="*/ 7144 w 57150"/>
                <a:gd name="connsiteY2" fmla="*/ 31909 h 57150"/>
                <a:gd name="connsiteX3" fmla="*/ 31909 w 57150"/>
                <a:gd name="connsiteY3" fmla="*/ 7144 h 57150"/>
                <a:gd name="connsiteX4" fmla="*/ 56674 w 57150"/>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56674" y="31909"/>
                  </a:moveTo>
                  <a:cubicBezTo>
                    <a:pt x="56674" y="46196"/>
                    <a:pt x="45244" y="56674"/>
                    <a:pt x="31909" y="56674"/>
                  </a:cubicBezTo>
                  <a:cubicBezTo>
                    <a:pt x="17621" y="56674"/>
                    <a:pt x="7144" y="45244"/>
                    <a:pt x="7144" y="31909"/>
                  </a:cubicBezTo>
                  <a:cubicBezTo>
                    <a:pt x="7144" y="17621"/>
                    <a:pt x="18574" y="7144"/>
                    <a:pt x="31909" y="7144"/>
                  </a:cubicBezTo>
                  <a:cubicBezTo>
                    <a:pt x="45244" y="7144"/>
                    <a:pt x="56674" y="18574"/>
                    <a:pt x="56674" y="31909"/>
                  </a:cubicBezTo>
                  <a:close/>
                </a:path>
              </a:pathLst>
            </a:custGeom>
            <a:solidFill>
              <a:schemeClr val="accent1"/>
            </a:solidFill>
            <a:ln w="9525" cap="flat">
              <a:noFill/>
              <a:prstDash val="solid"/>
              <a:miter/>
            </a:ln>
          </p:spPr>
          <p:txBody>
            <a:bodyPr rtlCol="0" anchor="ctr"/>
            <a:lstStyle/>
            <a:p>
              <a:endParaRPr lang="en-US"/>
            </a:p>
          </p:txBody>
        </p:sp>
        <p:sp>
          <p:nvSpPr>
            <p:cNvPr id="80" name="Freeform: Shape 27">
              <a:extLst>
                <a:ext uri="{FF2B5EF4-FFF2-40B4-BE49-F238E27FC236}">
                  <a16:creationId xmlns:a16="http://schemas.microsoft.com/office/drawing/2014/main" id="{BCD97669-AE0B-4956-A0E5-61C69E0BFE39}"/>
                </a:ext>
              </a:extLst>
            </p:cNvPr>
            <p:cNvSpPr/>
            <p:nvPr/>
          </p:nvSpPr>
          <p:spPr>
            <a:xfrm>
              <a:off x="5936456" y="3367563"/>
              <a:ext cx="276225" cy="66675"/>
            </a:xfrm>
            <a:custGeom>
              <a:avLst/>
              <a:gdLst>
                <a:gd name="connsiteX0" fmla="*/ 273844 w 276225"/>
                <a:gd name="connsiteY0" fmla="*/ 35719 h 66675"/>
                <a:gd name="connsiteX1" fmla="*/ 245269 w 276225"/>
                <a:gd name="connsiteY1" fmla="*/ 64294 h 66675"/>
                <a:gd name="connsiteX2" fmla="*/ 35719 w 276225"/>
                <a:gd name="connsiteY2" fmla="*/ 64294 h 66675"/>
                <a:gd name="connsiteX3" fmla="*/ 7144 w 276225"/>
                <a:gd name="connsiteY3" fmla="*/ 35719 h 66675"/>
                <a:gd name="connsiteX4" fmla="*/ 7144 w 276225"/>
                <a:gd name="connsiteY4" fmla="*/ 35719 h 66675"/>
                <a:gd name="connsiteX5" fmla="*/ 35719 w 276225"/>
                <a:gd name="connsiteY5" fmla="*/ 7144 h 66675"/>
                <a:gd name="connsiteX6" fmla="*/ 245269 w 276225"/>
                <a:gd name="connsiteY6" fmla="*/ 7144 h 66675"/>
                <a:gd name="connsiteX7" fmla="*/ 273844 w 276225"/>
                <a:gd name="connsiteY7" fmla="*/ 35719 h 66675"/>
                <a:gd name="connsiteX8" fmla="*/ 273844 w 276225"/>
                <a:gd name="connsiteY8" fmla="*/ 3571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6675">
                  <a:moveTo>
                    <a:pt x="273844" y="35719"/>
                  </a:moveTo>
                  <a:cubicBezTo>
                    <a:pt x="273844" y="50959"/>
                    <a:pt x="261461" y="64294"/>
                    <a:pt x="245269" y="64294"/>
                  </a:cubicBezTo>
                  <a:lnTo>
                    <a:pt x="35719" y="64294"/>
                  </a:lnTo>
                  <a:cubicBezTo>
                    <a:pt x="20479" y="64294"/>
                    <a:pt x="7144" y="51911"/>
                    <a:pt x="7144" y="35719"/>
                  </a:cubicBezTo>
                  <a:lnTo>
                    <a:pt x="7144" y="35719"/>
                  </a:lnTo>
                  <a:cubicBezTo>
                    <a:pt x="7144" y="20479"/>
                    <a:pt x="19526" y="7144"/>
                    <a:pt x="35719" y="7144"/>
                  </a:cubicBezTo>
                  <a:lnTo>
                    <a:pt x="245269" y="7144"/>
                  </a:lnTo>
                  <a:cubicBezTo>
                    <a:pt x="260509" y="7144"/>
                    <a:pt x="273844" y="19526"/>
                    <a:pt x="273844" y="35719"/>
                  </a:cubicBezTo>
                  <a:lnTo>
                    <a:pt x="273844" y="35719"/>
                  </a:lnTo>
                  <a:close/>
                </a:path>
              </a:pathLst>
            </a:custGeom>
            <a:solidFill>
              <a:schemeClr val="accent5"/>
            </a:solidFill>
            <a:ln w="9525" cap="flat">
              <a:noFill/>
              <a:prstDash val="solid"/>
              <a:miter/>
            </a:ln>
          </p:spPr>
          <p:txBody>
            <a:bodyPr rtlCol="0" anchor="ctr"/>
            <a:lstStyle/>
            <a:p>
              <a:endParaRPr lang="en-US"/>
            </a:p>
          </p:txBody>
        </p:sp>
        <p:sp>
          <p:nvSpPr>
            <p:cNvPr id="81" name="Freeform: Shape 28">
              <a:extLst>
                <a:ext uri="{FF2B5EF4-FFF2-40B4-BE49-F238E27FC236}">
                  <a16:creationId xmlns:a16="http://schemas.microsoft.com/office/drawing/2014/main" id="{884E8958-DF17-4473-810C-74410407AC5D}"/>
                </a:ext>
              </a:extLst>
            </p:cNvPr>
            <p:cNvSpPr/>
            <p:nvPr/>
          </p:nvSpPr>
          <p:spPr>
            <a:xfrm>
              <a:off x="5853588" y="3629501"/>
              <a:ext cx="438150" cy="304800"/>
            </a:xfrm>
            <a:custGeom>
              <a:avLst/>
              <a:gdLst>
                <a:gd name="connsiteX0" fmla="*/ 392906 w 438150"/>
                <a:gd name="connsiteY0" fmla="*/ 298609 h 304800"/>
                <a:gd name="connsiteX1" fmla="*/ 48101 w 438150"/>
                <a:gd name="connsiteY1" fmla="*/ 298609 h 304800"/>
                <a:gd name="connsiteX2" fmla="*/ 7144 w 438150"/>
                <a:gd name="connsiteY2" fmla="*/ 257651 h 304800"/>
                <a:gd name="connsiteX3" fmla="*/ 7144 w 438150"/>
                <a:gd name="connsiteY3" fmla="*/ 48101 h 304800"/>
                <a:gd name="connsiteX4" fmla="*/ 48101 w 438150"/>
                <a:gd name="connsiteY4" fmla="*/ 7144 h 304800"/>
                <a:gd name="connsiteX5" fmla="*/ 393859 w 438150"/>
                <a:gd name="connsiteY5" fmla="*/ 7144 h 304800"/>
                <a:gd name="connsiteX6" fmla="*/ 434816 w 438150"/>
                <a:gd name="connsiteY6" fmla="*/ 48101 h 304800"/>
                <a:gd name="connsiteX7" fmla="*/ 434816 w 438150"/>
                <a:gd name="connsiteY7" fmla="*/ 257651 h 304800"/>
                <a:gd name="connsiteX8" fmla="*/ 392906 w 438150"/>
                <a:gd name="connsiteY8" fmla="*/ 298609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50" h="304800">
                  <a:moveTo>
                    <a:pt x="392906" y="298609"/>
                  </a:moveTo>
                  <a:lnTo>
                    <a:pt x="48101" y="298609"/>
                  </a:lnTo>
                  <a:cubicBezTo>
                    <a:pt x="26194" y="298609"/>
                    <a:pt x="7144" y="280511"/>
                    <a:pt x="7144" y="257651"/>
                  </a:cubicBezTo>
                  <a:lnTo>
                    <a:pt x="7144" y="48101"/>
                  </a:lnTo>
                  <a:cubicBezTo>
                    <a:pt x="7144" y="26194"/>
                    <a:pt x="25241" y="7144"/>
                    <a:pt x="48101" y="7144"/>
                  </a:cubicBezTo>
                  <a:lnTo>
                    <a:pt x="393859" y="7144"/>
                  </a:lnTo>
                  <a:cubicBezTo>
                    <a:pt x="415766" y="7144"/>
                    <a:pt x="434816" y="25241"/>
                    <a:pt x="434816" y="48101"/>
                  </a:cubicBezTo>
                  <a:lnTo>
                    <a:pt x="434816" y="257651"/>
                  </a:lnTo>
                  <a:cubicBezTo>
                    <a:pt x="433864" y="280511"/>
                    <a:pt x="414814" y="298609"/>
                    <a:pt x="392906" y="298609"/>
                  </a:cubicBezTo>
                  <a:close/>
                </a:path>
              </a:pathLst>
            </a:custGeom>
            <a:solidFill>
              <a:schemeClr val="accent5"/>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7964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0-#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0-#ppt_w/2"/>
                                          </p:val>
                                        </p:tav>
                                        <p:tav tm="100000">
                                          <p:val>
                                            <p:strVal val="#ppt_x"/>
                                          </p:val>
                                        </p:tav>
                                      </p:tavLst>
                                    </p:anim>
                                    <p:anim calcmode="lin" valueType="num">
                                      <p:cBhvr additive="base">
                                        <p:cTn id="18"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0-#ppt_w/2"/>
                                          </p:val>
                                        </p:tav>
                                        <p:tav tm="100000">
                                          <p:val>
                                            <p:strVal val="#ppt_x"/>
                                          </p:val>
                                        </p:tav>
                                      </p:tavLst>
                                    </p:anim>
                                    <p:anim calcmode="lin" valueType="num">
                                      <p:cBhvr additive="base">
                                        <p:cTn id="24"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500" fill="hold"/>
                                        <p:tgtEl>
                                          <p:spTgt spid="54"/>
                                        </p:tgtEl>
                                        <p:attrNameLst>
                                          <p:attrName>ppt_x</p:attrName>
                                        </p:attrNameLst>
                                      </p:cBhvr>
                                      <p:tavLst>
                                        <p:tav tm="0">
                                          <p:val>
                                            <p:strVal val="0-#ppt_w/2"/>
                                          </p:val>
                                        </p:tav>
                                        <p:tav tm="100000">
                                          <p:val>
                                            <p:strVal val="#ppt_x"/>
                                          </p:val>
                                        </p:tav>
                                      </p:tavLst>
                                    </p:anim>
                                    <p:anim calcmode="lin" valueType="num">
                                      <p:cBhvr additive="base">
                                        <p:cTn id="30"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4741984" cy="369332"/>
          </a:xfrm>
          <a:prstGeom prst="rect">
            <a:avLst/>
          </a:prstGeom>
          <a:noFill/>
        </p:spPr>
        <p:txBody>
          <a:bodyPr wrap="square" rtlCol="0">
            <a:spAutoFit/>
          </a:bodyPr>
          <a:lstStyle/>
          <a:p>
            <a:r>
              <a:rPr lang="fr-FR" b="1" dirty="0" smtClean="0"/>
              <a:t>10. Interface utilisateur : </a:t>
            </a:r>
            <a:endParaRPr lang="fr-FR" b="1" dirty="0"/>
          </a:p>
        </p:txBody>
      </p:sp>
      <p:sp>
        <p:nvSpPr>
          <p:cNvPr id="2" name="ZoneTexte 1"/>
          <p:cNvSpPr txBox="1"/>
          <p:nvPr/>
        </p:nvSpPr>
        <p:spPr>
          <a:xfrm>
            <a:off x="889000" y="2552700"/>
            <a:ext cx="5003800" cy="2585323"/>
          </a:xfrm>
          <a:prstGeom prst="rect">
            <a:avLst/>
          </a:prstGeom>
          <a:noFill/>
        </p:spPr>
        <p:txBody>
          <a:bodyPr wrap="square" rtlCol="0">
            <a:spAutoFit/>
          </a:bodyPr>
          <a:lstStyle/>
          <a:p>
            <a:pPr marL="285750" lvl="0" indent="-285750">
              <a:buFont typeface="Wingdings" panose="05000000000000000000" pitchFamily="2" charset="2"/>
              <a:buChar char="v"/>
            </a:pPr>
            <a:r>
              <a:rPr lang="fr-FR" dirty="0"/>
              <a:t>SLAM</a:t>
            </a:r>
          </a:p>
          <a:p>
            <a:pPr marL="285750" lvl="0" indent="-285750">
              <a:buFont typeface="Wingdings" panose="05000000000000000000" pitchFamily="2" charset="2"/>
              <a:buChar char="v"/>
            </a:pPr>
            <a:r>
              <a:rPr lang="fr-FR" dirty="0"/>
              <a:t>Enregistrement du </a:t>
            </a:r>
            <a:r>
              <a:rPr lang="fr-FR" dirty="0" err="1"/>
              <a:t>map</a:t>
            </a:r>
            <a:endParaRPr lang="fr-FR" dirty="0"/>
          </a:p>
          <a:p>
            <a:pPr marL="285750" lvl="0" indent="-285750">
              <a:buFont typeface="Wingdings" panose="05000000000000000000" pitchFamily="2" charset="2"/>
              <a:buChar char="v"/>
            </a:pPr>
            <a:r>
              <a:rPr lang="fr-FR" dirty="0"/>
              <a:t>Mise en marche du robot</a:t>
            </a:r>
          </a:p>
          <a:p>
            <a:pPr marL="285750" lvl="0" indent="-285750">
              <a:buFont typeface="Wingdings" panose="05000000000000000000" pitchFamily="2" charset="2"/>
              <a:buChar char="v"/>
            </a:pPr>
            <a:r>
              <a:rPr lang="fr-FR" dirty="0"/>
              <a:t>Donner les tables à servir par le robot</a:t>
            </a:r>
          </a:p>
          <a:p>
            <a:pPr marL="285750" lvl="0" indent="-285750">
              <a:buFont typeface="Wingdings" panose="05000000000000000000" pitchFamily="2" charset="2"/>
              <a:buChar char="v"/>
            </a:pPr>
            <a:r>
              <a:rPr lang="fr-FR" dirty="0"/>
              <a:t>Abandonné tous les taches à n’importe quel moment</a:t>
            </a:r>
          </a:p>
          <a:p>
            <a:pPr marL="285750" lvl="0" indent="-285750">
              <a:buFont typeface="Wingdings" panose="05000000000000000000" pitchFamily="2" charset="2"/>
              <a:buChar char="v"/>
            </a:pPr>
            <a:r>
              <a:rPr lang="fr-FR" dirty="0"/>
              <a:t>Eliminer l’utilisation des lignes de code</a:t>
            </a:r>
          </a:p>
          <a:p>
            <a:pPr marL="285750" lvl="0" indent="-285750">
              <a:buFont typeface="Wingdings" panose="05000000000000000000" pitchFamily="2" charset="2"/>
              <a:buChar char="v"/>
            </a:pPr>
            <a:r>
              <a:rPr lang="fr-FR" dirty="0"/>
              <a:t>Notification visuelle</a:t>
            </a:r>
          </a:p>
          <a:p>
            <a:endParaRPr lang="fr-FR" dirty="0"/>
          </a:p>
        </p:txBody>
      </p:sp>
      <p:sp>
        <p:nvSpPr>
          <p:cNvPr id="3" name="ZoneTexte 2"/>
          <p:cNvSpPr txBox="1"/>
          <p:nvPr/>
        </p:nvSpPr>
        <p:spPr>
          <a:xfrm>
            <a:off x="647700" y="2032000"/>
            <a:ext cx="3035300" cy="369332"/>
          </a:xfrm>
          <a:prstGeom prst="rect">
            <a:avLst/>
          </a:prstGeom>
          <a:noFill/>
        </p:spPr>
        <p:txBody>
          <a:bodyPr wrap="square" rtlCol="0">
            <a:spAutoFit/>
          </a:bodyPr>
          <a:lstStyle/>
          <a:p>
            <a:r>
              <a:rPr lang="fr-FR" b="1" dirty="0" smtClean="0"/>
              <a:t>Fonctionnalités</a:t>
            </a:r>
            <a:endParaRPr lang="fr-FR" b="1"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324" y="1609047"/>
            <a:ext cx="5197475" cy="4051575"/>
          </a:xfrm>
          <a:prstGeom prst="rect">
            <a:avLst/>
          </a:prstGeom>
        </p:spPr>
      </p:pic>
      <p:sp>
        <p:nvSpPr>
          <p:cNvPr id="6" name="ZoneTexte 5"/>
          <p:cNvSpPr txBox="1"/>
          <p:nvPr/>
        </p:nvSpPr>
        <p:spPr>
          <a:xfrm>
            <a:off x="1308100" y="5359400"/>
            <a:ext cx="5257800" cy="369332"/>
          </a:xfrm>
          <a:prstGeom prst="rect">
            <a:avLst/>
          </a:prstGeom>
          <a:noFill/>
        </p:spPr>
        <p:txBody>
          <a:bodyPr wrap="square" rtlCol="0">
            <a:spAutoFit/>
          </a:bodyPr>
          <a:lstStyle/>
          <a:p>
            <a:r>
              <a:rPr lang="fr-FR" dirty="0" smtClean="0">
                <a:solidFill>
                  <a:schemeClr val="tx2">
                    <a:lumMod val="60000"/>
                    <a:lumOff val="40000"/>
                  </a:schemeClr>
                </a:solidFill>
              </a:rPr>
              <a:t>L’interface sera développée par ‘</a:t>
            </a:r>
            <a:r>
              <a:rPr lang="fr-FR" dirty="0" err="1" smtClean="0">
                <a:solidFill>
                  <a:schemeClr val="tx2">
                    <a:lumMod val="60000"/>
                    <a:lumOff val="40000"/>
                  </a:schemeClr>
                </a:solidFill>
              </a:rPr>
              <a:t>Tkinter</a:t>
            </a:r>
            <a:r>
              <a:rPr lang="fr-FR" dirty="0" smtClean="0">
                <a:solidFill>
                  <a:schemeClr val="tx2">
                    <a:lumMod val="60000"/>
                    <a:lumOff val="40000"/>
                  </a:schemeClr>
                </a:solidFill>
              </a:rPr>
              <a:t>’</a:t>
            </a:r>
            <a:endParaRPr lang="fr-FR" dirty="0">
              <a:solidFill>
                <a:schemeClr val="tx2">
                  <a:lumMod val="60000"/>
                  <a:lumOff val="40000"/>
                </a:schemeClr>
              </a:solidFill>
            </a:endParaRPr>
          </a:p>
        </p:txBody>
      </p:sp>
    </p:spTree>
    <p:extLst>
      <p:ext uri="{BB962C8B-B14F-4D97-AF65-F5344CB8AC3E}">
        <p14:creationId xmlns:p14="http://schemas.microsoft.com/office/powerpoint/2010/main" val="121201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P spid="3"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4741984" cy="369332"/>
          </a:xfrm>
          <a:prstGeom prst="rect">
            <a:avLst/>
          </a:prstGeom>
          <a:noFill/>
        </p:spPr>
        <p:txBody>
          <a:bodyPr wrap="square" rtlCol="0">
            <a:spAutoFit/>
          </a:bodyPr>
          <a:lstStyle/>
          <a:p>
            <a:r>
              <a:rPr lang="fr-FR" b="1" dirty="0" smtClean="0"/>
              <a:t>10. Interface utilisateur : </a:t>
            </a:r>
            <a:endParaRPr lang="fr-FR" b="1" dirty="0"/>
          </a:p>
        </p:txBody>
      </p:sp>
      <p:sp>
        <p:nvSpPr>
          <p:cNvPr id="3" name="ZoneTexte 2"/>
          <p:cNvSpPr txBox="1"/>
          <p:nvPr/>
        </p:nvSpPr>
        <p:spPr>
          <a:xfrm>
            <a:off x="647700" y="2032000"/>
            <a:ext cx="3429000" cy="369332"/>
          </a:xfrm>
          <a:prstGeom prst="rect">
            <a:avLst/>
          </a:prstGeom>
          <a:noFill/>
        </p:spPr>
        <p:txBody>
          <a:bodyPr wrap="square" rtlCol="0">
            <a:spAutoFit/>
          </a:bodyPr>
          <a:lstStyle/>
          <a:p>
            <a:r>
              <a:rPr lang="fr-FR" b="1" dirty="0"/>
              <a:t>Digramme cas d’utilisation</a:t>
            </a:r>
          </a:p>
        </p:txBody>
      </p:sp>
      <p:pic>
        <p:nvPicPr>
          <p:cNvPr id="8" name="Image 7"/>
          <p:cNvPicPr/>
          <p:nvPr/>
        </p:nvPicPr>
        <p:blipFill>
          <a:blip r:embed="rId2">
            <a:extLst>
              <a:ext uri="{28A0092B-C50C-407E-A947-70E740481C1C}">
                <a14:useLocalDpi xmlns:a14="http://schemas.microsoft.com/office/drawing/2010/main" val="0"/>
              </a:ext>
            </a:extLst>
          </a:blip>
          <a:stretch>
            <a:fillRect/>
          </a:stretch>
        </p:blipFill>
        <p:spPr>
          <a:xfrm>
            <a:off x="4368800" y="183585"/>
            <a:ext cx="6540500" cy="6318815"/>
          </a:xfrm>
          <a:prstGeom prst="rect">
            <a:avLst/>
          </a:prstGeom>
        </p:spPr>
      </p:pic>
    </p:spTree>
    <p:extLst>
      <p:ext uri="{BB962C8B-B14F-4D97-AF65-F5344CB8AC3E}">
        <p14:creationId xmlns:p14="http://schemas.microsoft.com/office/powerpoint/2010/main" val="231730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4741984" cy="369332"/>
          </a:xfrm>
          <a:prstGeom prst="rect">
            <a:avLst/>
          </a:prstGeom>
          <a:noFill/>
        </p:spPr>
        <p:txBody>
          <a:bodyPr wrap="square" rtlCol="0">
            <a:spAutoFit/>
          </a:bodyPr>
          <a:lstStyle/>
          <a:p>
            <a:r>
              <a:rPr lang="fr-FR" b="1" dirty="0" smtClean="0"/>
              <a:t>10. Interface utilisateur : </a:t>
            </a:r>
            <a:endParaRPr lang="fr-FR" b="1" dirty="0"/>
          </a:p>
        </p:txBody>
      </p:sp>
      <p:sp>
        <p:nvSpPr>
          <p:cNvPr id="2" name="Rectangle 1"/>
          <p:cNvSpPr/>
          <p:nvPr/>
        </p:nvSpPr>
        <p:spPr>
          <a:xfrm>
            <a:off x="729625" y="3705441"/>
            <a:ext cx="2426946" cy="369332"/>
          </a:xfrm>
          <a:prstGeom prst="rect">
            <a:avLst/>
          </a:prstGeom>
        </p:spPr>
        <p:txBody>
          <a:bodyPr wrap="none">
            <a:spAutoFit/>
          </a:bodyPr>
          <a:lstStyle/>
          <a:p>
            <a:r>
              <a:rPr lang="fr-FR" b="1" dirty="0">
                <a:solidFill>
                  <a:srgbClr val="000000"/>
                </a:solidFill>
                <a:latin typeface="Times New Roman" panose="02020603050405020304" pitchFamily="18" charset="0"/>
                <a:ea typeface="Calibri" panose="020F0502020204030204" pitchFamily="34" charset="0"/>
              </a:rPr>
              <a:t>Vue final de l’interface</a:t>
            </a:r>
            <a:endParaRPr lang="fr-FR" dirty="0"/>
          </a:p>
        </p:txBody>
      </p:sp>
      <p:pic>
        <p:nvPicPr>
          <p:cNvPr id="7" name="Image 6"/>
          <p:cNvPicPr/>
          <p:nvPr/>
        </p:nvPicPr>
        <p:blipFill>
          <a:blip r:embed="rId2">
            <a:extLst>
              <a:ext uri="{28A0092B-C50C-407E-A947-70E740481C1C}">
                <a14:useLocalDpi xmlns:a14="http://schemas.microsoft.com/office/drawing/2010/main" val="0"/>
              </a:ext>
            </a:extLst>
          </a:blip>
          <a:stretch>
            <a:fillRect/>
          </a:stretch>
        </p:blipFill>
        <p:spPr>
          <a:xfrm>
            <a:off x="4826000" y="292100"/>
            <a:ext cx="5854700" cy="6248400"/>
          </a:xfrm>
          <a:prstGeom prst="rect">
            <a:avLst/>
          </a:prstGeom>
        </p:spPr>
      </p:pic>
      <p:sp>
        <p:nvSpPr>
          <p:cNvPr id="4" name="ZoneTexte 3"/>
          <p:cNvSpPr txBox="1"/>
          <p:nvPr/>
        </p:nvSpPr>
        <p:spPr>
          <a:xfrm>
            <a:off x="542612" y="1983824"/>
            <a:ext cx="2800973" cy="1200329"/>
          </a:xfrm>
          <a:prstGeom prst="rect">
            <a:avLst/>
          </a:prstGeom>
          <a:noFill/>
        </p:spPr>
        <p:txBody>
          <a:bodyPr wrap="square" rtlCol="0">
            <a:spAutoFit/>
          </a:bodyPr>
          <a:lstStyle/>
          <a:p>
            <a:pPr marL="285750" indent="-285750">
              <a:buFont typeface="Wingdings" panose="05000000000000000000" pitchFamily="2" charset="2"/>
              <a:buChar char="v"/>
            </a:pPr>
            <a:r>
              <a:rPr lang="fr-FR" dirty="0" smtClean="0"/>
              <a:t>Couleur de la société</a:t>
            </a:r>
          </a:p>
          <a:p>
            <a:pPr marL="285750" indent="-285750">
              <a:buFont typeface="Wingdings" panose="05000000000000000000" pitchFamily="2" charset="2"/>
              <a:buChar char="v"/>
            </a:pPr>
            <a:r>
              <a:rPr lang="fr-FR" dirty="0" smtClean="0"/>
              <a:t>Simple</a:t>
            </a:r>
          </a:p>
          <a:p>
            <a:pPr marL="285750" indent="-285750">
              <a:buFont typeface="Wingdings" panose="05000000000000000000" pitchFamily="2" charset="2"/>
              <a:buChar char="v"/>
            </a:pPr>
            <a:r>
              <a:rPr lang="fr-FR" dirty="0" smtClean="0"/>
              <a:t>Boutons du même thème </a:t>
            </a:r>
            <a:endParaRPr lang="fr-FR" dirty="0"/>
          </a:p>
        </p:txBody>
      </p:sp>
    </p:spTree>
    <p:extLst>
      <p:ext uri="{BB962C8B-B14F-4D97-AF65-F5344CB8AC3E}">
        <p14:creationId xmlns:p14="http://schemas.microsoft.com/office/powerpoint/2010/main" val="416903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4741984" cy="369332"/>
          </a:xfrm>
          <a:prstGeom prst="rect">
            <a:avLst/>
          </a:prstGeom>
          <a:noFill/>
        </p:spPr>
        <p:txBody>
          <a:bodyPr wrap="square" rtlCol="0">
            <a:spAutoFit/>
          </a:bodyPr>
          <a:lstStyle/>
          <a:p>
            <a:r>
              <a:rPr lang="fr-FR" b="1" dirty="0" smtClean="0"/>
              <a:t>10. Interface utilisateur : </a:t>
            </a:r>
            <a:endParaRPr lang="fr-FR" b="1" dirty="0"/>
          </a:p>
        </p:txBody>
      </p:sp>
      <p:sp>
        <p:nvSpPr>
          <p:cNvPr id="3" name="ZoneTexte 2"/>
          <p:cNvSpPr txBox="1"/>
          <p:nvPr/>
        </p:nvSpPr>
        <p:spPr>
          <a:xfrm>
            <a:off x="946673" y="2162287"/>
            <a:ext cx="9455972" cy="461665"/>
          </a:xfrm>
          <a:prstGeom prst="rect">
            <a:avLst/>
          </a:prstGeom>
          <a:noFill/>
        </p:spPr>
        <p:txBody>
          <a:bodyPr wrap="square" rtlCol="0">
            <a:spAutoFit/>
          </a:bodyPr>
          <a:lstStyle/>
          <a:p>
            <a:r>
              <a:rPr lang="fr-FR" sz="2400" dirty="0" smtClean="0">
                <a:solidFill>
                  <a:schemeClr val="accent1">
                    <a:lumMod val="60000"/>
                    <a:lumOff val="40000"/>
                  </a:schemeClr>
                </a:solidFill>
              </a:rPr>
              <a:t>Je vous laisse avec une vidéo démonstrative :</a:t>
            </a:r>
            <a:endParaRPr lang="fr-FR" sz="2400" dirty="0">
              <a:solidFill>
                <a:schemeClr val="accent1">
                  <a:lumMod val="60000"/>
                  <a:lumOff val="40000"/>
                </a:schemeClr>
              </a:solidFill>
            </a:endParaRPr>
          </a:p>
        </p:txBody>
      </p:sp>
    </p:spTree>
    <p:extLst>
      <p:ext uri="{BB962C8B-B14F-4D97-AF65-F5344CB8AC3E}">
        <p14:creationId xmlns:p14="http://schemas.microsoft.com/office/powerpoint/2010/main" val="261243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1" y="183585"/>
            <a:ext cx="6356026" cy="707886"/>
          </a:xfrm>
          <a:prstGeom prst="rect">
            <a:avLst/>
          </a:prstGeom>
          <a:noFill/>
        </p:spPr>
        <p:txBody>
          <a:bodyPr wrap="square" rtlCol="0">
            <a:spAutoFit/>
          </a:bodyPr>
          <a:lstStyle/>
          <a:p>
            <a:r>
              <a:rPr lang="fr-FR" sz="4000" dirty="0" smtClean="0">
                <a:solidFill>
                  <a:schemeClr val="bg1">
                    <a:lumMod val="50000"/>
                  </a:schemeClr>
                </a:solidFill>
              </a:rPr>
              <a:t>Conclusion et perspectives</a:t>
            </a:r>
            <a:endParaRPr lang="fr-FR" sz="4000" dirty="0">
              <a:solidFill>
                <a:schemeClr val="bg1">
                  <a:lumMod val="50000"/>
                </a:schemeClr>
              </a:solidFill>
            </a:endParaRPr>
          </a:p>
        </p:txBody>
      </p:sp>
      <p:sp>
        <p:nvSpPr>
          <p:cNvPr id="2" name="ZoneTexte 1"/>
          <p:cNvSpPr txBox="1"/>
          <p:nvPr/>
        </p:nvSpPr>
        <p:spPr>
          <a:xfrm>
            <a:off x="677732" y="1323191"/>
            <a:ext cx="8283388" cy="1200329"/>
          </a:xfrm>
          <a:prstGeom prst="rect">
            <a:avLst/>
          </a:prstGeom>
          <a:noFill/>
        </p:spPr>
        <p:txBody>
          <a:bodyPr wrap="square" rtlCol="0">
            <a:spAutoFit/>
          </a:bodyPr>
          <a:lstStyle/>
          <a:p>
            <a:pPr marL="285750" indent="-285750">
              <a:buFont typeface="Wingdings" panose="05000000000000000000" pitchFamily="2" charset="2"/>
              <a:buChar char="v"/>
            </a:pPr>
            <a:r>
              <a:rPr lang="fr-FR" dirty="0" smtClean="0"/>
              <a:t>Le long de stage j’ai appris pas des autres langages de programmation</a:t>
            </a:r>
          </a:p>
          <a:p>
            <a:pPr marL="285750" indent="-285750">
              <a:buFont typeface="Wingdings" panose="05000000000000000000" pitchFamily="2" charset="2"/>
              <a:buChar char="v"/>
            </a:pPr>
            <a:r>
              <a:rPr lang="fr-FR" dirty="0" smtClean="0"/>
              <a:t>L’utilisation de la technologie ROS et impressionnante.</a:t>
            </a:r>
          </a:p>
          <a:p>
            <a:pPr marL="285750" indent="-285750">
              <a:buFont typeface="Wingdings" panose="05000000000000000000" pitchFamily="2" charset="2"/>
              <a:buChar char="v"/>
            </a:pPr>
            <a:r>
              <a:rPr lang="fr-FR" dirty="0" smtClean="0"/>
              <a:t>C’est vraie que les robots ne sont pas très utilisés dans notre pays mais espérons que ça le sera</a:t>
            </a:r>
            <a:endParaRPr lang="fr-FR" dirty="0"/>
          </a:p>
        </p:txBody>
      </p:sp>
      <p:sp>
        <p:nvSpPr>
          <p:cNvPr id="6" name="ZoneTexte 5"/>
          <p:cNvSpPr txBox="1"/>
          <p:nvPr/>
        </p:nvSpPr>
        <p:spPr>
          <a:xfrm>
            <a:off x="677732" y="3186057"/>
            <a:ext cx="8283388" cy="1200329"/>
          </a:xfrm>
          <a:prstGeom prst="rect">
            <a:avLst/>
          </a:prstGeom>
          <a:noFill/>
        </p:spPr>
        <p:txBody>
          <a:bodyPr wrap="square" rtlCol="0">
            <a:spAutoFit/>
          </a:bodyPr>
          <a:lstStyle/>
          <a:p>
            <a:pPr marL="285750" indent="-285750">
              <a:buFont typeface="Wingdings" panose="05000000000000000000" pitchFamily="2" charset="2"/>
              <a:buChar char="v"/>
            </a:pPr>
            <a:r>
              <a:rPr lang="fr-FR" dirty="0" smtClean="0"/>
              <a:t>Nous avons penser à ajouter un écran tactile pour notre robot afin de faciliter la tache de commande pour les client.</a:t>
            </a:r>
          </a:p>
          <a:p>
            <a:pPr marL="285750" indent="-285750">
              <a:buFont typeface="Wingdings" panose="05000000000000000000" pitchFamily="2" charset="2"/>
              <a:buChar char="v"/>
            </a:pPr>
            <a:r>
              <a:rPr lang="fr-FR" dirty="0" smtClean="0"/>
              <a:t>Ajouter la fonctionnalité de la commande vocale.</a:t>
            </a:r>
          </a:p>
          <a:p>
            <a:pPr marL="285750" indent="-285750">
              <a:buFont typeface="Wingdings" panose="05000000000000000000" pitchFamily="2" charset="2"/>
              <a:buChar char="v"/>
            </a:pPr>
            <a:r>
              <a:rPr lang="fr-FR" dirty="0" smtClean="0"/>
              <a:t>Implémenter une solution de détection des objets.</a:t>
            </a:r>
            <a:endParaRPr lang="fr-FR" dirty="0"/>
          </a:p>
        </p:txBody>
      </p:sp>
      <p:grpSp>
        <p:nvGrpSpPr>
          <p:cNvPr id="7" name="Group 2">
            <a:extLst>
              <a:ext uri="{FF2B5EF4-FFF2-40B4-BE49-F238E27FC236}">
                <a16:creationId xmlns:a16="http://schemas.microsoft.com/office/drawing/2014/main" id="{6B6DF298-8096-43F9-B5CE-43022A3B153A}"/>
              </a:ext>
            </a:extLst>
          </p:cNvPr>
          <p:cNvGrpSpPr/>
          <p:nvPr/>
        </p:nvGrpSpPr>
        <p:grpSpPr>
          <a:xfrm>
            <a:off x="957431" y="4710143"/>
            <a:ext cx="3270324" cy="1712172"/>
            <a:chOff x="1208224" y="1365534"/>
            <a:chExt cx="7562415" cy="5147833"/>
          </a:xfrm>
        </p:grpSpPr>
        <p:sp>
          <p:nvSpPr>
            <p:cNvPr id="8" name="Freeform: Shape 3">
              <a:extLst>
                <a:ext uri="{FF2B5EF4-FFF2-40B4-BE49-F238E27FC236}">
                  <a16:creationId xmlns:a16="http://schemas.microsoft.com/office/drawing/2014/main" id="{FB20EBFE-F047-45B4-A4DF-5989DE884578}"/>
                </a:ext>
              </a:extLst>
            </p:cNvPr>
            <p:cNvSpPr/>
            <p:nvPr/>
          </p:nvSpPr>
          <p:spPr>
            <a:xfrm>
              <a:off x="1208224" y="6148942"/>
              <a:ext cx="7562415" cy="364425"/>
            </a:xfrm>
            <a:custGeom>
              <a:avLst/>
              <a:gdLst>
                <a:gd name="connsiteX0" fmla="*/ 9211437 w 9211437"/>
                <a:gd name="connsiteY0" fmla="*/ 182213 h 364426"/>
                <a:gd name="connsiteX1" fmla="*/ 4605719 w 9211437"/>
                <a:gd name="connsiteY1" fmla="*/ 364426 h 364426"/>
                <a:gd name="connsiteX2" fmla="*/ 0 w 9211437"/>
                <a:gd name="connsiteY2" fmla="*/ 182213 h 364426"/>
                <a:gd name="connsiteX3" fmla="*/ 4605719 w 9211437"/>
                <a:gd name="connsiteY3" fmla="*/ 0 h 364426"/>
                <a:gd name="connsiteX4" fmla="*/ 9211437 w 9211437"/>
                <a:gd name="connsiteY4" fmla="*/ 182213 h 36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1437" h="364426">
                  <a:moveTo>
                    <a:pt x="9211437" y="182213"/>
                  </a:moveTo>
                  <a:cubicBezTo>
                    <a:pt x="9211437" y="282847"/>
                    <a:pt x="7149387" y="364426"/>
                    <a:pt x="4605719" y="364426"/>
                  </a:cubicBezTo>
                  <a:cubicBezTo>
                    <a:pt x="2062051" y="364426"/>
                    <a:pt x="0" y="282847"/>
                    <a:pt x="0" y="182213"/>
                  </a:cubicBezTo>
                  <a:cubicBezTo>
                    <a:pt x="0" y="81579"/>
                    <a:pt x="2062051" y="0"/>
                    <a:pt x="4605719" y="0"/>
                  </a:cubicBezTo>
                  <a:cubicBezTo>
                    <a:pt x="7149387" y="0"/>
                    <a:pt x="9211437" y="81579"/>
                    <a:pt x="9211437" y="182213"/>
                  </a:cubicBezTo>
                  <a:close/>
                </a:path>
              </a:pathLst>
            </a:custGeom>
            <a:solidFill>
              <a:schemeClr val="accent5">
                <a:lumMod val="50000"/>
                <a:alpha val="40000"/>
              </a:schemeClr>
            </a:solidFill>
            <a:ln w="9525" cap="flat">
              <a:noFill/>
              <a:prstDash val="solid"/>
              <a:miter/>
            </a:ln>
          </p:spPr>
          <p:txBody>
            <a:bodyPr rtlCol="0" anchor="ctr"/>
            <a:lstStyle/>
            <a:p>
              <a:endParaRPr lang="en-US"/>
            </a:p>
          </p:txBody>
        </p:sp>
        <p:grpSp>
          <p:nvGrpSpPr>
            <p:cNvPr id="9" name="Group 4">
              <a:extLst>
                <a:ext uri="{FF2B5EF4-FFF2-40B4-BE49-F238E27FC236}">
                  <a16:creationId xmlns:a16="http://schemas.microsoft.com/office/drawing/2014/main" id="{54F66837-8BD7-4F65-A86D-06FB8680AC1C}"/>
                </a:ext>
              </a:extLst>
            </p:cNvPr>
            <p:cNvGrpSpPr/>
            <p:nvPr/>
          </p:nvGrpSpPr>
          <p:grpSpPr>
            <a:xfrm>
              <a:off x="1672204" y="1379647"/>
              <a:ext cx="5613276" cy="5023497"/>
              <a:chOff x="1672204" y="1379647"/>
              <a:chExt cx="5613276" cy="5023497"/>
            </a:xfrm>
          </p:grpSpPr>
          <p:sp>
            <p:nvSpPr>
              <p:cNvPr id="32" name="Freeform: Shape 25">
                <a:extLst>
                  <a:ext uri="{FF2B5EF4-FFF2-40B4-BE49-F238E27FC236}">
                    <a16:creationId xmlns:a16="http://schemas.microsoft.com/office/drawing/2014/main" id="{BB8C0CC1-525C-40FE-B5F6-AF40160D68D4}"/>
                  </a:ext>
                </a:extLst>
              </p:cNvPr>
              <p:cNvSpPr/>
              <p:nvPr/>
            </p:nvSpPr>
            <p:spPr>
              <a:xfrm>
                <a:off x="1672204" y="1379647"/>
                <a:ext cx="5597304" cy="5018012"/>
              </a:xfrm>
              <a:custGeom>
                <a:avLst/>
                <a:gdLst>
                  <a:gd name="connsiteX0" fmla="*/ 5587607 w 5597304"/>
                  <a:gd name="connsiteY0" fmla="*/ 4328838 h 5018012"/>
                  <a:gd name="connsiteX1" fmla="*/ 5528742 w 5597304"/>
                  <a:gd name="connsiteY1" fmla="*/ 4269116 h 5018012"/>
                  <a:gd name="connsiteX2" fmla="*/ 1619491 w 5597304"/>
                  <a:gd name="connsiteY2" fmla="*/ 4271212 h 5018012"/>
                  <a:gd name="connsiteX3" fmla="*/ 1520241 w 5597304"/>
                  <a:gd name="connsiteY3" fmla="*/ 4191487 h 5018012"/>
                  <a:gd name="connsiteX4" fmla="*/ 1499000 w 5597304"/>
                  <a:gd name="connsiteY4" fmla="*/ 4050898 h 5018012"/>
                  <a:gd name="connsiteX5" fmla="*/ 859777 w 5597304"/>
                  <a:gd name="connsiteY5" fmla="*/ 36777 h 5018012"/>
                  <a:gd name="connsiteX6" fmla="*/ 834631 w 5597304"/>
                  <a:gd name="connsiteY6" fmla="*/ 106 h 5018012"/>
                  <a:gd name="connsiteX7" fmla="*/ 498780 w 5597304"/>
                  <a:gd name="connsiteY7" fmla="*/ 26395 h 5018012"/>
                  <a:gd name="connsiteX8" fmla="*/ 22339 w 5597304"/>
                  <a:gd name="connsiteY8" fmla="*/ 152506 h 5018012"/>
                  <a:gd name="connsiteX9" fmla="*/ 1003 w 5597304"/>
                  <a:gd name="connsiteY9" fmla="*/ 184986 h 5018012"/>
                  <a:gd name="connsiteX10" fmla="*/ 730809 w 5597304"/>
                  <a:gd name="connsiteY10" fmla="*/ 4849760 h 5018012"/>
                  <a:gd name="connsiteX11" fmla="*/ 751954 w 5597304"/>
                  <a:gd name="connsiteY11" fmla="*/ 4970823 h 5018012"/>
                  <a:gd name="connsiteX12" fmla="*/ 810152 w 5597304"/>
                  <a:gd name="connsiteY12" fmla="*/ 5013781 h 5018012"/>
                  <a:gd name="connsiteX13" fmla="*/ 5535600 w 5597304"/>
                  <a:gd name="connsiteY13" fmla="*/ 5017972 h 5018012"/>
                  <a:gd name="connsiteX14" fmla="*/ 5595703 w 5597304"/>
                  <a:gd name="connsiteY14" fmla="*/ 4985015 h 5018012"/>
                  <a:gd name="connsiteX15" fmla="*/ 5587607 w 5597304"/>
                  <a:gd name="connsiteY15" fmla="*/ 4328838 h 5018012"/>
                  <a:gd name="connsiteX16" fmla="*/ 953884 w 5597304"/>
                  <a:gd name="connsiteY16" fmla="*/ 4482952 h 5018012"/>
                  <a:gd name="connsiteX17" fmla="*/ 955885 w 5597304"/>
                  <a:gd name="connsiteY17" fmla="*/ 4483524 h 5018012"/>
                  <a:gd name="connsiteX18" fmla="*/ 953980 w 5597304"/>
                  <a:gd name="connsiteY18" fmla="*/ 4484095 h 5018012"/>
                  <a:gd name="connsiteX19" fmla="*/ 953884 w 5597304"/>
                  <a:gd name="connsiteY19" fmla="*/ 4482952 h 501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97304" h="5018012">
                    <a:moveTo>
                      <a:pt x="5587607" y="4328838"/>
                    </a:moveTo>
                    <a:cubicBezTo>
                      <a:pt x="5590273" y="4281403"/>
                      <a:pt x="5577606" y="4269021"/>
                      <a:pt x="5528742" y="4269116"/>
                    </a:cubicBezTo>
                    <a:cubicBezTo>
                      <a:pt x="4225722" y="4270640"/>
                      <a:pt x="2922607" y="4270164"/>
                      <a:pt x="1619491" y="4271212"/>
                    </a:cubicBezTo>
                    <a:cubicBezTo>
                      <a:pt x="1574724" y="4271212"/>
                      <a:pt x="1526623" y="4263115"/>
                      <a:pt x="1520241" y="4191487"/>
                    </a:cubicBezTo>
                    <a:cubicBezTo>
                      <a:pt x="1516050" y="4144434"/>
                      <a:pt x="1506430" y="4097761"/>
                      <a:pt x="1499000" y="4050898"/>
                    </a:cubicBezTo>
                    <a:cubicBezTo>
                      <a:pt x="1446422" y="3721619"/>
                      <a:pt x="881304" y="166127"/>
                      <a:pt x="859777" y="36777"/>
                    </a:cubicBezTo>
                    <a:cubicBezTo>
                      <a:pt x="857396" y="22395"/>
                      <a:pt x="863302" y="-1799"/>
                      <a:pt x="834631" y="106"/>
                    </a:cubicBezTo>
                    <a:cubicBezTo>
                      <a:pt x="722522" y="7345"/>
                      <a:pt x="608317" y="1440"/>
                      <a:pt x="498780" y="26395"/>
                    </a:cubicBezTo>
                    <a:cubicBezTo>
                      <a:pt x="338665" y="62876"/>
                      <a:pt x="181312" y="111168"/>
                      <a:pt x="22339" y="152506"/>
                    </a:cubicBezTo>
                    <a:cubicBezTo>
                      <a:pt x="622" y="158126"/>
                      <a:pt x="-1949" y="167079"/>
                      <a:pt x="1003" y="184986"/>
                    </a:cubicBezTo>
                    <a:cubicBezTo>
                      <a:pt x="11767" y="251661"/>
                      <a:pt x="733190" y="4837092"/>
                      <a:pt x="730809" y="4849760"/>
                    </a:cubicBezTo>
                    <a:cubicBezTo>
                      <a:pt x="730523" y="4891385"/>
                      <a:pt x="740334" y="4931104"/>
                      <a:pt x="751954" y="4970823"/>
                    </a:cubicBezTo>
                    <a:cubicBezTo>
                      <a:pt x="760813" y="5001017"/>
                      <a:pt x="777481" y="5014067"/>
                      <a:pt x="810152" y="5013781"/>
                    </a:cubicBezTo>
                    <a:cubicBezTo>
                      <a:pt x="900354" y="5013018"/>
                      <a:pt x="5434159" y="5018543"/>
                      <a:pt x="5535600" y="5017972"/>
                    </a:cubicBezTo>
                    <a:cubicBezTo>
                      <a:pt x="5561794" y="5017781"/>
                      <a:pt x="5591893" y="5017114"/>
                      <a:pt x="5595703" y="4985015"/>
                    </a:cubicBezTo>
                    <a:cubicBezTo>
                      <a:pt x="5602942" y="4924341"/>
                      <a:pt x="5583034" y="4410943"/>
                      <a:pt x="5587607" y="4328838"/>
                    </a:cubicBezTo>
                    <a:close/>
                    <a:moveTo>
                      <a:pt x="953884" y="4482952"/>
                    </a:moveTo>
                    <a:cubicBezTo>
                      <a:pt x="954551" y="4483143"/>
                      <a:pt x="955218" y="4483333"/>
                      <a:pt x="955885" y="4483524"/>
                    </a:cubicBezTo>
                    <a:cubicBezTo>
                      <a:pt x="955218" y="4483714"/>
                      <a:pt x="954551" y="4483905"/>
                      <a:pt x="953980" y="4484095"/>
                    </a:cubicBezTo>
                    <a:cubicBezTo>
                      <a:pt x="953980" y="4483714"/>
                      <a:pt x="953980" y="4483333"/>
                      <a:pt x="953884" y="4482952"/>
                    </a:cubicBezTo>
                    <a:close/>
                  </a:path>
                </a:pathLst>
              </a:custGeom>
              <a:solidFill>
                <a:schemeClr val="bg1">
                  <a:lumMod val="85000"/>
                </a:schemeClr>
              </a:solidFill>
              <a:ln w="9525" cap="flat">
                <a:noFill/>
                <a:prstDash val="solid"/>
                <a:miter/>
              </a:ln>
            </p:spPr>
            <p:txBody>
              <a:bodyPr rtlCol="0" anchor="ctr"/>
              <a:lstStyle/>
              <a:p>
                <a:endParaRPr lang="en-US"/>
              </a:p>
            </p:txBody>
          </p:sp>
          <p:sp>
            <p:nvSpPr>
              <p:cNvPr id="33" name="Freeform: Shape 26">
                <a:extLst>
                  <a:ext uri="{FF2B5EF4-FFF2-40B4-BE49-F238E27FC236}">
                    <a16:creationId xmlns:a16="http://schemas.microsoft.com/office/drawing/2014/main" id="{988D1722-2A05-4DEF-8A0F-851EF893E3E0}"/>
                  </a:ext>
                </a:extLst>
              </p:cNvPr>
              <p:cNvSpPr/>
              <p:nvPr/>
            </p:nvSpPr>
            <p:spPr>
              <a:xfrm>
                <a:off x="1706732" y="1544908"/>
                <a:ext cx="5578748" cy="4858236"/>
              </a:xfrm>
              <a:custGeom>
                <a:avLst/>
                <a:gdLst>
                  <a:gd name="connsiteX0" fmla="*/ 5565842 w 5578748"/>
                  <a:gd name="connsiteY0" fmla="*/ 4451708 h 4858236"/>
                  <a:gd name="connsiteX1" fmla="*/ 5576986 w 5578748"/>
                  <a:gd name="connsiteY1" fmla="*/ 4822802 h 4858236"/>
                  <a:gd name="connsiteX2" fmla="*/ 5516884 w 5578748"/>
                  <a:gd name="connsiteY2" fmla="*/ 4855759 h 4858236"/>
                  <a:gd name="connsiteX3" fmla="*/ 5212655 w 5578748"/>
                  <a:gd name="connsiteY3" fmla="*/ 4857568 h 4858236"/>
                  <a:gd name="connsiteX4" fmla="*/ 1599251 w 5578748"/>
                  <a:gd name="connsiteY4" fmla="*/ 4857473 h 4858236"/>
                  <a:gd name="connsiteX5" fmla="*/ 1062136 w 5578748"/>
                  <a:gd name="connsiteY5" fmla="*/ 4854901 h 4858236"/>
                  <a:gd name="connsiteX6" fmla="*/ 791435 w 5578748"/>
                  <a:gd name="connsiteY6" fmla="*/ 4851663 h 4858236"/>
                  <a:gd name="connsiteX7" fmla="*/ 733238 w 5578748"/>
                  <a:gd name="connsiteY7" fmla="*/ 4808705 h 4858236"/>
                  <a:gd name="connsiteX8" fmla="*/ 712092 w 5578748"/>
                  <a:gd name="connsiteY8" fmla="*/ 4687642 h 4858236"/>
                  <a:gd name="connsiteX9" fmla="*/ 643512 w 5578748"/>
                  <a:gd name="connsiteY9" fmla="*/ 4127858 h 4858236"/>
                  <a:gd name="connsiteX10" fmla="*/ 503114 w 5578748"/>
                  <a:gd name="connsiteY10" fmla="*/ 3242890 h 4858236"/>
                  <a:gd name="connsiteX11" fmla="*/ 393481 w 5578748"/>
                  <a:gd name="connsiteY11" fmla="*/ 2555757 h 4858236"/>
                  <a:gd name="connsiteX12" fmla="*/ 303375 w 5578748"/>
                  <a:gd name="connsiteY12" fmla="*/ 1981209 h 4858236"/>
                  <a:gd name="connsiteX13" fmla="*/ 202791 w 5578748"/>
                  <a:gd name="connsiteY13" fmla="*/ 1351892 h 4858236"/>
                  <a:gd name="connsiteX14" fmla="*/ 122209 w 5578748"/>
                  <a:gd name="connsiteY14" fmla="*/ 834399 h 4858236"/>
                  <a:gd name="connsiteX15" fmla="*/ 50200 w 5578748"/>
                  <a:gd name="connsiteY15" fmla="*/ 387390 h 4858236"/>
                  <a:gd name="connsiteX16" fmla="*/ 1242 w 5578748"/>
                  <a:gd name="connsiteY16" fmla="*/ 79542 h 4858236"/>
                  <a:gd name="connsiteX17" fmla="*/ 33626 w 5578748"/>
                  <a:gd name="connsiteY17" fmla="*/ 25440 h 4858236"/>
                  <a:gd name="connsiteX18" fmla="*/ 193266 w 5578748"/>
                  <a:gd name="connsiteY18" fmla="*/ 390 h 4858236"/>
                  <a:gd name="connsiteX19" fmla="*/ 245939 w 5578748"/>
                  <a:gd name="connsiteY19" fmla="*/ 54111 h 4858236"/>
                  <a:gd name="connsiteX20" fmla="*/ 307470 w 5578748"/>
                  <a:gd name="connsiteY20" fmla="*/ 443874 h 4858236"/>
                  <a:gd name="connsiteX21" fmla="*/ 524164 w 5578748"/>
                  <a:gd name="connsiteY21" fmla="*/ 1824522 h 4858236"/>
                  <a:gd name="connsiteX22" fmla="*/ 873446 w 5578748"/>
                  <a:gd name="connsiteY22" fmla="*/ 4050515 h 4858236"/>
                  <a:gd name="connsiteX23" fmla="*/ 918499 w 5578748"/>
                  <a:gd name="connsiteY23" fmla="*/ 4341694 h 4858236"/>
                  <a:gd name="connsiteX24" fmla="*/ 1082139 w 5578748"/>
                  <a:gd name="connsiteY24" fmla="*/ 4428086 h 4858236"/>
                  <a:gd name="connsiteX25" fmla="*/ 5473259 w 5578748"/>
                  <a:gd name="connsiteY25" fmla="*/ 4428181 h 4858236"/>
                  <a:gd name="connsiteX26" fmla="*/ 5565842 w 5578748"/>
                  <a:gd name="connsiteY26" fmla="*/ 4451708 h 485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78748" h="4858236">
                    <a:moveTo>
                      <a:pt x="5565842" y="4451708"/>
                    </a:moveTo>
                    <a:cubicBezTo>
                      <a:pt x="5566890" y="4514859"/>
                      <a:pt x="5584225" y="4762223"/>
                      <a:pt x="5576986" y="4822802"/>
                    </a:cubicBezTo>
                    <a:cubicBezTo>
                      <a:pt x="5573176" y="4854806"/>
                      <a:pt x="5542982" y="4855568"/>
                      <a:pt x="5516884" y="4855759"/>
                    </a:cubicBezTo>
                    <a:cubicBezTo>
                      <a:pt x="5415442" y="4856330"/>
                      <a:pt x="5314096" y="4857473"/>
                      <a:pt x="5212655" y="4857568"/>
                    </a:cubicBezTo>
                    <a:cubicBezTo>
                      <a:pt x="4008219" y="4858331"/>
                      <a:pt x="2803687" y="4858616"/>
                      <a:pt x="1599251" y="4857473"/>
                    </a:cubicBezTo>
                    <a:cubicBezTo>
                      <a:pt x="1420181" y="4857282"/>
                      <a:pt x="1241111" y="4859283"/>
                      <a:pt x="1062136" y="4854901"/>
                    </a:cubicBezTo>
                    <a:cubicBezTo>
                      <a:pt x="971934" y="4852711"/>
                      <a:pt x="881637" y="4850901"/>
                      <a:pt x="791435" y="4851663"/>
                    </a:cubicBezTo>
                    <a:cubicBezTo>
                      <a:pt x="758765" y="4851948"/>
                      <a:pt x="742096" y="4838899"/>
                      <a:pt x="733238" y="4808705"/>
                    </a:cubicBezTo>
                    <a:cubicBezTo>
                      <a:pt x="721617" y="4768986"/>
                      <a:pt x="711711" y="4729266"/>
                      <a:pt x="712092" y="4687642"/>
                    </a:cubicBezTo>
                    <a:cubicBezTo>
                      <a:pt x="724665" y="4621539"/>
                      <a:pt x="663134" y="4248730"/>
                      <a:pt x="643512" y="4127858"/>
                    </a:cubicBezTo>
                    <a:cubicBezTo>
                      <a:pt x="595697" y="3833059"/>
                      <a:pt x="549596" y="3537975"/>
                      <a:pt x="503114" y="3242890"/>
                    </a:cubicBezTo>
                    <a:cubicBezTo>
                      <a:pt x="467014" y="3013814"/>
                      <a:pt x="430438" y="2784738"/>
                      <a:pt x="393481" y="2555757"/>
                    </a:cubicBezTo>
                    <a:cubicBezTo>
                      <a:pt x="362525" y="2364400"/>
                      <a:pt x="334235" y="2172566"/>
                      <a:pt x="303375" y="1981209"/>
                    </a:cubicBezTo>
                    <a:cubicBezTo>
                      <a:pt x="269561" y="1771468"/>
                      <a:pt x="236414" y="1561632"/>
                      <a:pt x="202791" y="1351892"/>
                    </a:cubicBezTo>
                    <a:cubicBezTo>
                      <a:pt x="175168" y="1179585"/>
                      <a:pt x="148879" y="1006896"/>
                      <a:pt x="122209" y="834399"/>
                    </a:cubicBezTo>
                    <a:cubicBezTo>
                      <a:pt x="99254" y="685237"/>
                      <a:pt x="74203" y="536361"/>
                      <a:pt x="50200" y="387390"/>
                    </a:cubicBezTo>
                    <a:cubicBezTo>
                      <a:pt x="33626" y="284806"/>
                      <a:pt x="18863" y="181936"/>
                      <a:pt x="1242" y="79542"/>
                    </a:cubicBezTo>
                    <a:cubicBezTo>
                      <a:pt x="-3426" y="52587"/>
                      <a:pt x="4575" y="32203"/>
                      <a:pt x="33626" y="25440"/>
                    </a:cubicBezTo>
                    <a:cubicBezTo>
                      <a:pt x="86205" y="13153"/>
                      <a:pt x="139640" y="6105"/>
                      <a:pt x="193266" y="390"/>
                    </a:cubicBezTo>
                    <a:cubicBezTo>
                      <a:pt x="231461" y="-3611"/>
                      <a:pt x="240700" y="23821"/>
                      <a:pt x="245939" y="54111"/>
                    </a:cubicBezTo>
                    <a:cubicBezTo>
                      <a:pt x="268227" y="183746"/>
                      <a:pt x="287087" y="313953"/>
                      <a:pt x="307470" y="443874"/>
                    </a:cubicBezTo>
                    <a:cubicBezTo>
                      <a:pt x="379670" y="904122"/>
                      <a:pt x="452155" y="1364274"/>
                      <a:pt x="524164" y="1824522"/>
                    </a:cubicBezTo>
                    <a:cubicBezTo>
                      <a:pt x="640369" y="2566520"/>
                      <a:pt x="757908" y="3308422"/>
                      <a:pt x="873446" y="4050515"/>
                    </a:cubicBezTo>
                    <a:cubicBezTo>
                      <a:pt x="888591" y="4147575"/>
                      <a:pt x="904878" y="4244444"/>
                      <a:pt x="918499" y="4341694"/>
                    </a:cubicBezTo>
                    <a:cubicBezTo>
                      <a:pt x="930024" y="4423895"/>
                      <a:pt x="1003367" y="4428086"/>
                      <a:pt x="1082139" y="4428086"/>
                    </a:cubicBezTo>
                    <a:cubicBezTo>
                      <a:pt x="2545846" y="4427895"/>
                      <a:pt x="4009552" y="4427895"/>
                      <a:pt x="5473259" y="4428181"/>
                    </a:cubicBezTo>
                    <a:cubicBezTo>
                      <a:pt x="5505644" y="4428181"/>
                      <a:pt x="5541077" y="4419990"/>
                      <a:pt x="5565842" y="4451708"/>
                    </a:cubicBezTo>
                    <a:close/>
                  </a:path>
                </a:pathLst>
              </a:custGeom>
              <a:solidFill>
                <a:schemeClr val="bg2">
                  <a:lumMod val="75000"/>
                </a:schemeClr>
              </a:solidFill>
              <a:ln w="9525" cap="flat">
                <a:noFill/>
                <a:prstDash val="solid"/>
                <a:miter/>
              </a:ln>
            </p:spPr>
            <p:txBody>
              <a:bodyPr rtlCol="0" anchor="ctr"/>
              <a:lstStyle/>
              <a:p>
                <a:endParaRPr lang="en-US"/>
              </a:p>
            </p:txBody>
          </p:sp>
          <p:sp>
            <p:nvSpPr>
              <p:cNvPr id="34" name="Freeform: Shape 27">
                <a:extLst>
                  <a:ext uri="{FF2B5EF4-FFF2-40B4-BE49-F238E27FC236}">
                    <a16:creationId xmlns:a16="http://schemas.microsoft.com/office/drawing/2014/main" id="{C3B24D82-FD89-4F4F-BEC7-26A1C4DF3DAA}"/>
                  </a:ext>
                </a:extLst>
              </p:cNvPr>
              <p:cNvSpPr/>
              <p:nvPr/>
            </p:nvSpPr>
            <p:spPr>
              <a:xfrm>
                <a:off x="1974099" y="1437421"/>
                <a:ext cx="1158619" cy="4412259"/>
              </a:xfrm>
              <a:custGeom>
                <a:avLst/>
                <a:gdLst>
                  <a:gd name="connsiteX0" fmla="*/ 1157386 w 1158619"/>
                  <a:gd name="connsiteY0" fmla="*/ 4185243 h 4412259"/>
                  <a:gd name="connsiteX1" fmla="*/ 1139003 w 1158619"/>
                  <a:gd name="connsiteY1" fmla="*/ 4228486 h 4412259"/>
                  <a:gd name="connsiteX2" fmla="*/ 816486 w 1158619"/>
                  <a:gd name="connsiteY2" fmla="*/ 4408985 h 4412259"/>
                  <a:gd name="connsiteX3" fmla="*/ 684565 w 1158619"/>
                  <a:gd name="connsiteY3" fmla="*/ 4408890 h 4412259"/>
                  <a:gd name="connsiteX4" fmla="*/ 637988 w 1158619"/>
                  <a:gd name="connsiteY4" fmla="*/ 4156763 h 4412259"/>
                  <a:gd name="connsiteX5" fmla="*/ 1242 w 1158619"/>
                  <a:gd name="connsiteY5" fmla="*/ 145024 h 4412259"/>
                  <a:gd name="connsiteX6" fmla="*/ 23816 w 1158619"/>
                  <a:gd name="connsiteY6" fmla="*/ 107686 h 4412259"/>
                  <a:gd name="connsiteX7" fmla="*/ 465776 w 1158619"/>
                  <a:gd name="connsiteY7" fmla="*/ 1958 h 4412259"/>
                  <a:gd name="connsiteX8" fmla="*/ 495018 w 1158619"/>
                  <a:gd name="connsiteY8" fmla="*/ 27485 h 4412259"/>
                  <a:gd name="connsiteX9" fmla="*/ 1157386 w 1158619"/>
                  <a:gd name="connsiteY9" fmla="*/ 4185243 h 441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8619" h="4412259">
                    <a:moveTo>
                      <a:pt x="1157386" y="4185243"/>
                    </a:moveTo>
                    <a:cubicBezTo>
                      <a:pt x="1160720" y="4204293"/>
                      <a:pt x="1158148" y="4217914"/>
                      <a:pt x="1139003" y="4228486"/>
                    </a:cubicBezTo>
                    <a:cubicBezTo>
                      <a:pt x="1031180" y="4288018"/>
                      <a:pt x="923928" y="4348692"/>
                      <a:pt x="816486" y="4408985"/>
                    </a:cubicBezTo>
                    <a:cubicBezTo>
                      <a:pt x="772481" y="4413272"/>
                      <a:pt x="728571" y="4413462"/>
                      <a:pt x="684565" y="4408890"/>
                    </a:cubicBezTo>
                    <a:cubicBezTo>
                      <a:pt x="659324" y="4326689"/>
                      <a:pt x="652656" y="4240869"/>
                      <a:pt x="637988" y="4156763"/>
                    </a:cubicBezTo>
                    <a:cubicBezTo>
                      <a:pt x="614842" y="4023890"/>
                      <a:pt x="29436" y="327618"/>
                      <a:pt x="1242" y="145024"/>
                    </a:cubicBezTo>
                    <a:cubicBezTo>
                      <a:pt x="-1521" y="127498"/>
                      <a:pt x="-1806" y="113591"/>
                      <a:pt x="23816" y="107686"/>
                    </a:cubicBezTo>
                    <a:cubicBezTo>
                      <a:pt x="171549" y="74158"/>
                      <a:pt x="318996" y="39106"/>
                      <a:pt x="465776" y="1958"/>
                    </a:cubicBezTo>
                    <a:cubicBezTo>
                      <a:pt x="495780" y="-5662"/>
                      <a:pt x="492255" y="10245"/>
                      <a:pt x="495018" y="27485"/>
                    </a:cubicBezTo>
                    <a:cubicBezTo>
                      <a:pt x="522926" y="200269"/>
                      <a:pt x="1148718" y="4135618"/>
                      <a:pt x="1157386" y="4185243"/>
                    </a:cubicBezTo>
                    <a:close/>
                  </a:path>
                </a:pathLst>
              </a:custGeom>
              <a:solidFill>
                <a:schemeClr val="accent1"/>
              </a:solidFill>
              <a:ln w="9525" cap="flat">
                <a:noFill/>
                <a:prstDash val="solid"/>
                <a:miter/>
              </a:ln>
            </p:spPr>
            <p:txBody>
              <a:bodyPr rtlCol="0" anchor="ctr"/>
              <a:lstStyle/>
              <a:p>
                <a:endParaRPr lang="en-US"/>
              </a:p>
            </p:txBody>
          </p:sp>
          <p:sp>
            <p:nvSpPr>
              <p:cNvPr id="35" name="Freeform: Shape 28">
                <a:extLst>
                  <a:ext uri="{FF2B5EF4-FFF2-40B4-BE49-F238E27FC236}">
                    <a16:creationId xmlns:a16="http://schemas.microsoft.com/office/drawing/2014/main" id="{9392DC26-649E-43F5-9006-90EC16A27085}"/>
                  </a:ext>
                </a:extLst>
              </p:cNvPr>
              <p:cNvSpPr/>
              <p:nvPr/>
            </p:nvSpPr>
            <p:spPr>
              <a:xfrm>
                <a:off x="3391422" y="5704486"/>
                <a:ext cx="2638615" cy="149888"/>
              </a:xfrm>
              <a:custGeom>
                <a:avLst/>
                <a:gdLst>
                  <a:gd name="connsiteX0" fmla="*/ 0 w 2638615"/>
                  <a:gd name="connsiteY0" fmla="*/ 145730 h 149888"/>
                  <a:gd name="connsiteX1" fmla="*/ 85439 w 2638615"/>
                  <a:gd name="connsiteY1" fmla="*/ 17714 h 149888"/>
                  <a:gd name="connsiteX2" fmla="*/ 251936 w 2638615"/>
                  <a:gd name="connsiteY2" fmla="*/ 5237 h 149888"/>
                  <a:gd name="connsiteX3" fmla="*/ 2602992 w 2638615"/>
                  <a:gd name="connsiteY3" fmla="*/ 2665 h 149888"/>
                  <a:gd name="connsiteX4" fmla="*/ 2638616 w 2638615"/>
                  <a:gd name="connsiteY4" fmla="*/ 4189 h 149888"/>
                  <a:gd name="connsiteX5" fmla="*/ 2605850 w 2638615"/>
                  <a:gd name="connsiteY5" fmla="*/ 137920 h 149888"/>
                  <a:gd name="connsiteX6" fmla="*/ 2560415 w 2638615"/>
                  <a:gd name="connsiteY6" fmla="*/ 144302 h 149888"/>
                  <a:gd name="connsiteX7" fmla="*/ 0 w 2638615"/>
                  <a:gd name="connsiteY7" fmla="*/ 145730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8615" h="149888">
                    <a:moveTo>
                      <a:pt x="0" y="145730"/>
                    </a:moveTo>
                    <a:cubicBezTo>
                      <a:pt x="29908" y="103249"/>
                      <a:pt x="76105" y="29716"/>
                      <a:pt x="85439" y="17714"/>
                    </a:cubicBezTo>
                    <a:cubicBezTo>
                      <a:pt x="102679" y="-4479"/>
                      <a:pt x="159639" y="4094"/>
                      <a:pt x="251936" y="5237"/>
                    </a:cubicBezTo>
                    <a:cubicBezTo>
                      <a:pt x="1050417" y="2665"/>
                      <a:pt x="1820704" y="-3526"/>
                      <a:pt x="2602992" y="2665"/>
                    </a:cubicBezTo>
                    <a:cubicBezTo>
                      <a:pt x="2613946" y="2760"/>
                      <a:pt x="2624995" y="3618"/>
                      <a:pt x="2638616" y="4189"/>
                    </a:cubicBezTo>
                    <a:cubicBezTo>
                      <a:pt x="2628805" y="42194"/>
                      <a:pt x="2615184" y="101630"/>
                      <a:pt x="2605850" y="137920"/>
                    </a:cubicBezTo>
                    <a:cubicBezTo>
                      <a:pt x="2592229" y="150398"/>
                      <a:pt x="2575560" y="144302"/>
                      <a:pt x="2560415" y="144302"/>
                    </a:cubicBezTo>
                    <a:cubicBezTo>
                      <a:pt x="1722406" y="144587"/>
                      <a:pt x="136493" y="155732"/>
                      <a:pt x="0" y="145730"/>
                    </a:cubicBezTo>
                    <a:close/>
                  </a:path>
                </a:pathLst>
              </a:custGeom>
              <a:solidFill>
                <a:schemeClr val="tx1">
                  <a:lumMod val="75000"/>
                  <a:lumOff val="25000"/>
                </a:schemeClr>
              </a:solidFill>
              <a:ln w="9525" cap="flat">
                <a:noFill/>
                <a:prstDash val="solid"/>
                <a:miter/>
              </a:ln>
            </p:spPr>
            <p:txBody>
              <a:bodyPr rtlCol="0" anchor="ctr"/>
              <a:lstStyle/>
              <a:p>
                <a:endParaRPr lang="en-US"/>
              </a:p>
            </p:txBody>
          </p:sp>
          <p:sp>
            <p:nvSpPr>
              <p:cNvPr id="36" name="Freeform: Shape 29">
                <a:extLst>
                  <a:ext uri="{FF2B5EF4-FFF2-40B4-BE49-F238E27FC236}">
                    <a16:creationId xmlns:a16="http://schemas.microsoft.com/office/drawing/2014/main" id="{844D84C1-438C-4B26-B842-3851E5459848}"/>
                  </a:ext>
                </a:extLst>
              </p:cNvPr>
              <p:cNvSpPr/>
              <p:nvPr/>
            </p:nvSpPr>
            <p:spPr>
              <a:xfrm>
                <a:off x="6236349" y="5704333"/>
                <a:ext cx="590470" cy="150198"/>
              </a:xfrm>
              <a:custGeom>
                <a:avLst/>
                <a:gdLst>
                  <a:gd name="connsiteX0" fmla="*/ 0 w 590470"/>
                  <a:gd name="connsiteY0" fmla="*/ 141121 h 150198"/>
                  <a:gd name="connsiteX1" fmla="*/ 101060 w 590470"/>
                  <a:gd name="connsiteY1" fmla="*/ 55 h 150198"/>
                  <a:gd name="connsiteX2" fmla="*/ 555022 w 590470"/>
                  <a:gd name="connsiteY2" fmla="*/ 2913 h 150198"/>
                  <a:gd name="connsiteX3" fmla="*/ 590169 w 590470"/>
                  <a:gd name="connsiteY3" fmla="*/ 35774 h 150198"/>
                  <a:gd name="connsiteX4" fmla="*/ 588645 w 590470"/>
                  <a:gd name="connsiteY4" fmla="*/ 145026 h 150198"/>
                  <a:gd name="connsiteX5" fmla="*/ 575500 w 590470"/>
                  <a:gd name="connsiteY5" fmla="*/ 149884 h 150198"/>
                  <a:gd name="connsiteX6" fmla="*/ 14574 w 590470"/>
                  <a:gd name="connsiteY6" fmla="*/ 150074 h 150198"/>
                  <a:gd name="connsiteX7" fmla="*/ 0 w 590470"/>
                  <a:gd name="connsiteY7" fmla="*/ 141121 h 15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470" h="150198">
                    <a:moveTo>
                      <a:pt x="0" y="141121"/>
                    </a:moveTo>
                    <a:cubicBezTo>
                      <a:pt x="8573" y="50347"/>
                      <a:pt x="17145" y="-1945"/>
                      <a:pt x="101060" y="55"/>
                    </a:cubicBezTo>
                    <a:cubicBezTo>
                      <a:pt x="237077" y="3294"/>
                      <a:pt x="418814" y="8437"/>
                      <a:pt x="555022" y="2913"/>
                    </a:cubicBezTo>
                    <a:cubicBezTo>
                      <a:pt x="580834" y="1865"/>
                      <a:pt x="592550" y="7294"/>
                      <a:pt x="590169" y="35774"/>
                    </a:cubicBezTo>
                    <a:cubicBezTo>
                      <a:pt x="587597" y="65683"/>
                      <a:pt x="589026" y="114927"/>
                      <a:pt x="588645" y="145026"/>
                    </a:cubicBezTo>
                    <a:cubicBezTo>
                      <a:pt x="584454" y="147026"/>
                      <a:pt x="580739" y="149884"/>
                      <a:pt x="575500" y="149884"/>
                    </a:cubicBezTo>
                    <a:cubicBezTo>
                      <a:pt x="388525" y="150455"/>
                      <a:pt x="201549" y="150074"/>
                      <a:pt x="14574" y="150074"/>
                    </a:cubicBezTo>
                    <a:cubicBezTo>
                      <a:pt x="7430" y="150074"/>
                      <a:pt x="2477" y="147883"/>
                      <a:pt x="0" y="141121"/>
                    </a:cubicBezTo>
                    <a:close/>
                  </a:path>
                </a:pathLst>
              </a:custGeom>
              <a:solidFill>
                <a:schemeClr val="tx1">
                  <a:lumMod val="75000"/>
                  <a:lumOff val="25000"/>
                </a:schemeClr>
              </a:solidFill>
              <a:ln w="9525" cap="flat">
                <a:noFill/>
                <a:prstDash val="solid"/>
                <a:miter/>
              </a:ln>
            </p:spPr>
            <p:txBody>
              <a:bodyPr rtlCol="0" anchor="ctr"/>
              <a:lstStyle/>
              <a:p>
                <a:endParaRPr lang="en-US"/>
              </a:p>
            </p:txBody>
          </p:sp>
        </p:grpSp>
        <p:grpSp>
          <p:nvGrpSpPr>
            <p:cNvPr id="10" name="Group 5">
              <a:extLst>
                <a:ext uri="{FF2B5EF4-FFF2-40B4-BE49-F238E27FC236}">
                  <a16:creationId xmlns:a16="http://schemas.microsoft.com/office/drawing/2014/main" id="{91A21592-0A9A-4EB7-AF3C-602BD9C3AFA2}"/>
                </a:ext>
              </a:extLst>
            </p:cNvPr>
            <p:cNvGrpSpPr/>
            <p:nvPr/>
          </p:nvGrpSpPr>
          <p:grpSpPr>
            <a:xfrm>
              <a:off x="2591782" y="1365534"/>
              <a:ext cx="3628428" cy="3908010"/>
              <a:chOff x="2591782" y="1365534"/>
              <a:chExt cx="3628428" cy="3908010"/>
            </a:xfrm>
          </p:grpSpPr>
          <p:grpSp>
            <p:nvGrpSpPr>
              <p:cNvPr id="11" name="Group 6">
                <a:extLst>
                  <a:ext uri="{FF2B5EF4-FFF2-40B4-BE49-F238E27FC236}">
                    <a16:creationId xmlns:a16="http://schemas.microsoft.com/office/drawing/2014/main" id="{B21EA173-1C7A-462B-B0CD-DA300E68EF34}"/>
                  </a:ext>
                </a:extLst>
              </p:cNvPr>
              <p:cNvGrpSpPr/>
              <p:nvPr/>
            </p:nvGrpSpPr>
            <p:grpSpPr>
              <a:xfrm>
                <a:off x="3525442" y="1365534"/>
                <a:ext cx="2694768" cy="3908010"/>
                <a:chOff x="3525442" y="1365534"/>
                <a:chExt cx="2694768" cy="3908010"/>
              </a:xfrm>
            </p:grpSpPr>
            <p:sp>
              <p:nvSpPr>
                <p:cNvPr id="13" name="Freeform: Shape 8">
                  <a:extLst>
                    <a:ext uri="{FF2B5EF4-FFF2-40B4-BE49-F238E27FC236}">
                      <a16:creationId xmlns:a16="http://schemas.microsoft.com/office/drawing/2014/main" id="{74438BD1-3FBF-44A6-9B63-E5F96DA4BC39}"/>
                    </a:ext>
                  </a:extLst>
                </p:cNvPr>
                <p:cNvSpPr/>
                <p:nvPr/>
              </p:nvSpPr>
              <p:spPr>
                <a:xfrm>
                  <a:off x="3525442" y="1374297"/>
                  <a:ext cx="2694646" cy="3899247"/>
                </a:xfrm>
                <a:custGeom>
                  <a:avLst/>
                  <a:gdLst>
                    <a:gd name="connsiteX0" fmla="*/ 2683285 w 2694646"/>
                    <a:gd name="connsiteY0" fmla="*/ 1256184 h 3899247"/>
                    <a:gd name="connsiteX1" fmla="*/ 2596512 w 2694646"/>
                    <a:gd name="connsiteY1" fmla="*/ 1115119 h 3899247"/>
                    <a:gd name="connsiteX2" fmla="*/ 2623468 w 2694646"/>
                    <a:gd name="connsiteY2" fmla="*/ 1086734 h 3899247"/>
                    <a:gd name="connsiteX3" fmla="*/ 2590702 w 2694646"/>
                    <a:gd name="connsiteY3" fmla="*/ 839465 h 3899247"/>
                    <a:gd name="connsiteX4" fmla="*/ 2412680 w 2694646"/>
                    <a:gd name="connsiteY4" fmla="*/ 549333 h 3899247"/>
                    <a:gd name="connsiteX5" fmla="*/ 2376580 w 2694646"/>
                    <a:gd name="connsiteY5" fmla="*/ 534570 h 3899247"/>
                    <a:gd name="connsiteX6" fmla="*/ 2370198 w 2694646"/>
                    <a:gd name="connsiteY6" fmla="*/ 532951 h 3899247"/>
                    <a:gd name="connsiteX7" fmla="*/ 2139312 w 2694646"/>
                    <a:gd name="connsiteY7" fmla="*/ 214815 h 3899247"/>
                    <a:gd name="connsiteX8" fmla="*/ 1934715 w 2694646"/>
                    <a:gd name="connsiteY8" fmla="*/ 88323 h 3899247"/>
                    <a:gd name="connsiteX9" fmla="*/ 1176525 w 2694646"/>
                    <a:gd name="connsiteY9" fmla="*/ 35364 h 3899247"/>
                    <a:gd name="connsiteX10" fmla="*/ 683321 w 2694646"/>
                    <a:gd name="connsiteY10" fmla="*/ 300350 h 3899247"/>
                    <a:gd name="connsiteX11" fmla="*/ 610740 w 2694646"/>
                    <a:gd name="connsiteY11" fmla="*/ 384646 h 3899247"/>
                    <a:gd name="connsiteX12" fmla="*/ 463769 w 2694646"/>
                    <a:gd name="connsiteY12" fmla="*/ 843466 h 3899247"/>
                    <a:gd name="connsiteX13" fmla="*/ 524825 w 2694646"/>
                    <a:gd name="connsiteY13" fmla="*/ 1262089 h 3899247"/>
                    <a:gd name="connsiteX14" fmla="*/ 694656 w 2694646"/>
                    <a:gd name="connsiteY14" fmla="*/ 1567080 h 3899247"/>
                    <a:gd name="connsiteX15" fmla="*/ 762092 w 2694646"/>
                    <a:gd name="connsiteY15" fmla="*/ 1883119 h 3899247"/>
                    <a:gd name="connsiteX16" fmla="*/ 747424 w 2694646"/>
                    <a:gd name="connsiteY16" fmla="*/ 2024185 h 3899247"/>
                    <a:gd name="connsiteX17" fmla="*/ 714277 w 2694646"/>
                    <a:gd name="connsiteY17" fmla="*/ 2168584 h 3899247"/>
                    <a:gd name="connsiteX18" fmla="*/ 683797 w 2694646"/>
                    <a:gd name="connsiteY18" fmla="*/ 2263262 h 3899247"/>
                    <a:gd name="connsiteX19" fmla="*/ 593405 w 2694646"/>
                    <a:gd name="connsiteY19" fmla="*/ 2521580 h 3899247"/>
                    <a:gd name="connsiteX20" fmla="*/ 524349 w 2694646"/>
                    <a:gd name="connsiteY20" fmla="*/ 2672170 h 3899247"/>
                    <a:gd name="connsiteX21" fmla="*/ 426527 w 2694646"/>
                    <a:gd name="connsiteY21" fmla="*/ 2786661 h 3899247"/>
                    <a:gd name="connsiteX22" fmla="*/ 92009 w 2694646"/>
                    <a:gd name="connsiteY22" fmla="*/ 3228335 h 3899247"/>
                    <a:gd name="connsiteX23" fmla="*/ 4379 w 2694646"/>
                    <a:gd name="connsiteY23" fmla="*/ 3401690 h 3899247"/>
                    <a:gd name="connsiteX24" fmla="*/ 19905 w 2694646"/>
                    <a:gd name="connsiteY24" fmla="*/ 3453411 h 3899247"/>
                    <a:gd name="connsiteX25" fmla="*/ 1266727 w 2694646"/>
                    <a:gd name="connsiteY25" fmla="*/ 3895752 h 3899247"/>
                    <a:gd name="connsiteX26" fmla="*/ 1892710 w 2694646"/>
                    <a:gd name="connsiteY26" fmla="*/ 3843460 h 3899247"/>
                    <a:gd name="connsiteX27" fmla="*/ 2200653 w 2694646"/>
                    <a:gd name="connsiteY27" fmla="*/ 3747352 h 3899247"/>
                    <a:gd name="connsiteX28" fmla="*/ 2415823 w 2694646"/>
                    <a:gd name="connsiteY28" fmla="*/ 3657627 h 3899247"/>
                    <a:gd name="connsiteX29" fmla="*/ 2285140 w 2694646"/>
                    <a:gd name="connsiteY29" fmla="*/ 3452935 h 3899247"/>
                    <a:gd name="connsiteX30" fmla="*/ 2225133 w 2694646"/>
                    <a:gd name="connsiteY30" fmla="*/ 3165280 h 3899247"/>
                    <a:gd name="connsiteX31" fmla="*/ 1906903 w 2694646"/>
                    <a:gd name="connsiteY31" fmla="*/ 2489671 h 3899247"/>
                    <a:gd name="connsiteX32" fmla="*/ 1882042 w 2694646"/>
                    <a:gd name="connsiteY32" fmla="*/ 2434903 h 3899247"/>
                    <a:gd name="connsiteX33" fmla="*/ 1910522 w 2694646"/>
                    <a:gd name="connsiteY33" fmla="*/ 2317078 h 3899247"/>
                    <a:gd name="connsiteX34" fmla="*/ 1959766 w 2694646"/>
                    <a:gd name="connsiteY34" fmla="*/ 2187824 h 3899247"/>
                    <a:gd name="connsiteX35" fmla="*/ 2013677 w 2694646"/>
                    <a:gd name="connsiteY35" fmla="*/ 2178490 h 3899247"/>
                    <a:gd name="connsiteX36" fmla="*/ 2329050 w 2694646"/>
                    <a:gd name="connsiteY36" fmla="*/ 2184490 h 3899247"/>
                    <a:gd name="connsiteX37" fmla="*/ 2491261 w 2694646"/>
                    <a:gd name="connsiteY37" fmla="*/ 1933411 h 3899247"/>
                    <a:gd name="connsiteX38" fmla="*/ 2488118 w 2694646"/>
                    <a:gd name="connsiteY38" fmla="*/ 1919600 h 3899247"/>
                    <a:gd name="connsiteX39" fmla="*/ 2519550 w 2694646"/>
                    <a:gd name="connsiteY39" fmla="*/ 1757103 h 3899247"/>
                    <a:gd name="connsiteX40" fmla="*/ 2519836 w 2694646"/>
                    <a:gd name="connsiteY40" fmla="*/ 1692715 h 3899247"/>
                    <a:gd name="connsiteX41" fmla="*/ 2527647 w 2694646"/>
                    <a:gd name="connsiteY41" fmla="*/ 1626611 h 3899247"/>
                    <a:gd name="connsiteX42" fmla="*/ 2539172 w 2694646"/>
                    <a:gd name="connsiteY42" fmla="*/ 1541934 h 3899247"/>
                    <a:gd name="connsiteX43" fmla="*/ 2509930 w 2694646"/>
                    <a:gd name="connsiteY43" fmla="*/ 1467829 h 3899247"/>
                    <a:gd name="connsiteX44" fmla="*/ 2555936 w 2694646"/>
                    <a:gd name="connsiteY44" fmla="*/ 1397440 h 3899247"/>
                    <a:gd name="connsiteX45" fmla="*/ 2648519 w 2694646"/>
                    <a:gd name="connsiteY45" fmla="*/ 1362769 h 3899247"/>
                    <a:gd name="connsiteX46" fmla="*/ 2683285 w 2694646"/>
                    <a:gd name="connsiteY46" fmla="*/ 1256184 h 389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694646" h="3899247">
                      <a:moveTo>
                        <a:pt x="2683285" y="1256184"/>
                      </a:moveTo>
                      <a:cubicBezTo>
                        <a:pt x="2662140" y="1204368"/>
                        <a:pt x="2626802" y="1161315"/>
                        <a:pt x="2596512" y="1115119"/>
                      </a:cubicBezTo>
                      <a:cubicBezTo>
                        <a:pt x="2612514" y="1112261"/>
                        <a:pt x="2619753" y="1102736"/>
                        <a:pt x="2623468" y="1086734"/>
                      </a:cubicBezTo>
                      <a:cubicBezTo>
                        <a:pt x="2643566" y="1000056"/>
                        <a:pt x="2630897" y="917951"/>
                        <a:pt x="2590702" y="839465"/>
                      </a:cubicBezTo>
                      <a:cubicBezTo>
                        <a:pt x="2538886" y="738214"/>
                        <a:pt x="2476021" y="643631"/>
                        <a:pt x="2412680" y="549333"/>
                      </a:cubicBezTo>
                      <a:cubicBezTo>
                        <a:pt x="2404107" y="536570"/>
                        <a:pt x="2396773" y="519330"/>
                        <a:pt x="2376580" y="534570"/>
                      </a:cubicBezTo>
                      <a:cubicBezTo>
                        <a:pt x="2374580" y="533427"/>
                        <a:pt x="2372484" y="532951"/>
                        <a:pt x="2370198" y="532951"/>
                      </a:cubicBezTo>
                      <a:cubicBezTo>
                        <a:pt x="2323431" y="405030"/>
                        <a:pt x="2246945" y="298635"/>
                        <a:pt x="2139312" y="214815"/>
                      </a:cubicBezTo>
                      <a:cubicBezTo>
                        <a:pt x="2079305" y="159380"/>
                        <a:pt x="2009106" y="119851"/>
                        <a:pt x="1934715" y="88323"/>
                      </a:cubicBezTo>
                      <a:cubicBezTo>
                        <a:pt x="1688304" y="-16261"/>
                        <a:pt x="1433986" y="-19881"/>
                        <a:pt x="1176525" y="35364"/>
                      </a:cubicBezTo>
                      <a:cubicBezTo>
                        <a:pt x="986978" y="76036"/>
                        <a:pt x="818766" y="158237"/>
                        <a:pt x="683321" y="300350"/>
                      </a:cubicBezTo>
                      <a:cubicBezTo>
                        <a:pt x="654365" y="324353"/>
                        <a:pt x="634267" y="355976"/>
                        <a:pt x="610740" y="384646"/>
                      </a:cubicBezTo>
                      <a:cubicBezTo>
                        <a:pt x="496726" y="589434"/>
                        <a:pt x="468151" y="708210"/>
                        <a:pt x="463769" y="843466"/>
                      </a:cubicBezTo>
                      <a:cubicBezTo>
                        <a:pt x="453197" y="987483"/>
                        <a:pt x="482343" y="1125501"/>
                        <a:pt x="524825" y="1262089"/>
                      </a:cubicBezTo>
                      <a:cubicBezTo>
                        <a:pt x="560258" y="1376008"/>
                        <a:pt x="634362" y="1467639"/>
                        <a:pt x="694656" y="1567080"/>
                      </a:cubicBezTo>
                      <a:cubicBezTo>
                        <a:pt x="754187" y="1665282"/>
                        <a:pt x="783809" y="1767676"/>
                        <a:pt x="762092" y="1883119"/>
                      </a:cubicBezTo>
                      <a:cubicBezTo>
                        <a:pt x="753425" y="1929411"/>
                        <a:pt x="752091" y="1977131"/>
                        <a:pt x="747424" y="2024185"/>
                      </a:cubicBezTo>
                      <a:cubicBezTo>
                        <a:pt x="732184" y="2075429"/>
                        <a:pt x="725898" y="2118482"/>
                        <a:pt x="714277" y="2168584"/>
                      </a:cubicBezTo>
                      <a:cubicBezTo>
                        <a:pt x="703704" y="2192777"/>
                        <a:pt x="691322" y="2234306"/>
                        <a:pt x="683797" y="2263262"/>
                      </a:cubicBezTo>
                      <a:cubicBezTo>
                        <a:pt x="631600" y="2341653"/>
                        <a:pt x="593024" y="2424330"/>
                        <a:pt x="593405" y="2521580"/>
                      </a:cubicBezTo>
                      <a:cubicBezTo>
                        <a:pt x="593691" y="2581302"/>
                        <a:pt x="564639" y="2629689"/>
                        <a:pt x="524349" y="2672170"/>
                      </a:cubicBezTo>
                      <a:cubicBezTo>
                        <a:pt x="489773" y="2708651"/>
                        <a:pt x="454340" y="2744370"/>
                        <a:pt x="426527" y="2786661"/>
                      </a:cubicBezTo>
                      <a:cubicBezTo>
                        <a:pt x="291367" y="2916010"/>
                        <a:pt x="188307" y="3069649"/>
                        <a:pt x="92009" y="3228335"/>
                      </a:cubicBezTo>
                      <a:cubicBezTo>
                        <a:pt x="58385" y="3283771"/>
                        <a:pt x="26667" y="3340254"/>
                        <a:pt x="4379" y="3401690"/>
                      </a:cubicBezTo>
                      <a:cubicBezTo>
                        <a:pt x="-4003" y="3424645"/>
                        <a:pt x="-1146" y="3438647"/>
                        <a:pt x="19905" y="3453411"/>
                      </a:cubicBezTo>
                      <a:cubicBezTo>
                        <a:pt x="389284" y="3711253"/>
                        <a:pt x="816290" y="3870892"/>
                        <a:pt x="1266727" y="3895752"/>
                      </a:cubicBezTo>
                      <a:cubicBezTo>
                        <a:pt x="1476372" y="3907277"/>
                        <a:pt x="1687923" y="3890418"/>
                        <a:pt x="1892710" y="3843460"/>
                      </a:cubicBezTo>
                      <a:cubicBezTo>
                        <a:pt x="1997675" y="3819457"/>
                        <a:pt x="2100831" y="3787548"/>
                        <a:pt x="2200653" y="3747352"/>
                      </a:cubicBezTo>
                      <a:cubicBezTo>
                        <a:pt x="2227228" y="3736684"/>
                        <a:pt x="2395344" y="3640768"/>
                        <a:pt x="2415823" y="3657627"/>
                      </a:cubicBezTo>
                      <a:cubicBezTo>
                        <a:pt x="2347529" y="3601429"/>
                        <a:pt x="2308286" y="3532183"/>
                        <a:pt x="2285140" y="3452935"/>
                      </a:cubicBezTo>
                      <a:cubicBezTo>
                        <a:pt x="2257613" y="3358637"/>
                        <a:pt x="2243992" y="3261387"/>
                        <a:pt x="2225133" y="3165280"/>
                      </a:cubicBezTo>
                      <a:cubicBezTo>
                        <a:pt x="2175507" y="2913343"/>
                        <a:pt x="2098260" y="2674837"/>
                        <a:pt x="1906903" y="2489671"/>
                      </a:cubicBezTo>
                      <a:cubicBezTo>
                        <a:pt x="1891948" y="2475193"/>
                        <a:pt x="1881566" y="2457096"/>
                        <a:pt x="1882042" y="2434903"/>
                      </a:cubicBezTo>
                      <a:cubicBezTo>
                        <a:pt x="1894234" y="2396612"/>
                        <a:pt x="1917761" y="2365180"/>
                        <a:pt x="1910522" y="2317078"/>
                      </a:cubicBezTo>
                      <a:cubicBezTo>
                        <a:pt x="1903950" y="2273454"/>
                        <a:pt x="1937954" y="2229353"/>
                        <a:pt x="1959766" y="2187824"/>
                      </a:cubicBezTo>
                      <a:cubicBezTo>
                        <a:pt x="1975768" y="2173441"/>
                        <a:pt x="1995294" y="2178204"/>
                        <a:pt x="2013677" y="2178490"/>
                      </a:cubicBezTo>
                      <a:cubicBezTo>
                        <a:pt x="2118834" y="2180204"/>
                        <a:pt x="2223894" y="2182490"/>
                        <a:pt x="2329050" y="2184490"/>
                      </a:cubicBezTo>
                      <a:cubicBezTo>
                        <a:pt x="2479355" y="2157154"/>
                        <a:pt x="2530980" y="2077239"/>
                        <a:pt x="2491261" y="1933411"/>
                      </a:cubicBezTo>
                      <a:cubicBezTo>
                        <a:pt x="2490023" y="1928839"/>
                        <a:pt x="2490118" y="1923696"/>
                        <a:pt x="2488118" y="1919600"/>
                      </a:cubicBezTo>
                      <a:cubicBezTo>
                        <a:pt x="2457352" y="1857402"/>
                        <a:pt x="2468687" y="1803109"/>
                        <a:pt x="2519550" y="1757103"/>
                      </a:cubicBezTo>
                      <a:cubicBezTo>
                        <a:pt x="2544220" y="1734815"/>
                        <a:pt x="2541934" y="1713193"/>
                        <a:pt x="2519836" y="1692715"/>
                      </a:cubicBezTo>
                      <a:cubicBezTo>
                        <a:pt x="2490975" y="1665949"/>
                        <a:pt x="2496786" y="1647185"/>
                        <a:pt x="2527647" y="1626611"/>
                      </a:cubicBezTo>
                      <a:cubicBezTo>
                        <a:pt x="2561365" y="1604132"/>
                        <a:pt x="2565651" y="1574509"/>
                        <a:pt x="2539172" y="1541934"/>
                      </a:cubicBezTo>
                      <a:cubicBezTo>
                        <a:pt x="2521741" y="1520407"/>
                        <a:pt x="2515645" y="1494023"/>
                        <a:pt x="2509930" y="1467829"/>
                      </a:cubicBezTo>
                      <a:cubicBezTo>
                        <a:pt x="2498500" y="1415918"/>
                        <a:pt x="2504310" y="1406584"/>
                        <a:pt x="2555936" y="1397440"/>
                      </a:cubicBezTo>
                      <a:cubicBezTo>
                        <a:pt x="2589083" y="1391534"/>
                        <a:pt x="2619944" y="1380485"/>
                        <a:pt x="2648519" y="1362769"/>
                      </a:cubicBezTo>
                      <a:cubicBezTo>
                        <a:pt x="2697096" y="1332860"/>
                        <a:pt x="2704811" y="1308857"/>
                        <a:pt x="2683285" y="1256184"/>
                      </a:cubicBezTo>
                      <a:close/>
                    </a:path>
                  </a:pathLst>
                </a:custGeom>
                <a:solidFill>
                  <a:schemeClr val="accent2">
                    <a:lumMod val="20000"/>
                    <a:lumOff val="80000"/>
                  </a:schemeClr>
                </a:solidFill>
                <a:ln w="9525" cap="flat">
                  <a:noFill/>
                  <a:prstDash val="solid"/>
                  <a:miter/>
                </a:ln>
              </p:spPr>
              <p:txBody>
                <a:bodyPr rtlCol="0" anchor="ctr"/>
                <a:lstStyle/>
                <a:p>
                  <a:endParaRPr lang="en-US"/>
                </a:p>
              </p:txBody>
            </p:sp>
            <p:sp>
              <p:nvSpPr>
                <p:cNvPr id="14" name="Freeform: Shape 9">
                  <a:extLst>
                    <a:ext uri="{FF2B5EF4-FFF2-40B4-BE49-F238E27FC236}">
                      <a16:creationId xmlns:a16="http://schemas.microsoft.com/office/drawing/2014/main" id="{06E74E6B-6F6E-484C-836E-45D7771F7595}"/>
                    </a:ext>
                  </a:extLst>
                </p:cNvPr>
                <p:cNvSpPr/>
                <p:nvPr/>
              </p:nvSpPr>
              <p:spPr>
                <a:xfrm>
                  <a:off x="4619069" y="3087650"/>
                  <a:ext cx="396387" cy="412313"/>
                </a:xfrm>
                <a:custGeom>
                  <a:avLst/>
                  <a:gdLst>
                    <a:gd name="connsiteX0" fmla="*/ 357981 w 396387"/>
                    <a:gd name="connsiteY0" fmla="*/ 412273 h 412313"/>
                    <a:gd name="connsiteX1" fmla="*/ 16605 w 396387"/>
                    <a:gd name="connsiteY1" fmla="*/ 389889 h 412313"/>
                    <a:gd name="connsiteX2" fmla="*/ 31 w 396387"/>
                    <a:gd name="connsiteY2" fmla="*/ 371125 h 412313"/>
                    <a:gd name="connsiteX3" fmla="*/ 21748 w 396387"/>
                    <a:gd name="connsiteY3" fmla="*/ 16604 h 412313"/>
                    <a:gd name="connsiteX4" fmla="*/ 40512 w 396387"/>
                    <a:gd name="connsiteY4" fmla="*/ 31 h 412313"/>
                    <a:gd name="connsiteX5" fmla="*/ 379698 w 396387"/>
                    <a:gd name="connsiteY5" fmla="*/ 20033 h 412313"/>
                    <a:gd name="connsiteX6" fmla="*/ 396366 w 396387"/>
                    <a:gd name="connsiteY6" fmla="*/ 38702 h 412313"/>
                    <a:gd name="connsiteX7" fmla="*/ 376840 w 396387"/>
                    <a:gd name="connsiteY7" fmla="*/ 395604 h 412313"/>
                    <a:gd name="connsiteX8" fmla="*/ 357981 w 396387"/>
                    <a:gd name="connsiteY8" fmla="*/ 412273 h 41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387" h="412313">
                      <a:moveTo>
                        <a:pt x="357981" y="412273"/>
                      </a:moveTo>
                      <a:lnTo>
                        <a:pt x="16605" y="389889"/>
                      </a:lnTo>
                      <a:cubicBezTo>
                        <a:pt x="6889" y="389222"/>
                        <a:pt x="-541" y="380840"/>
                        <a:pt x="31" y="371125"/>
                      </a:cubicBezTo>
                      <a:lnTo>
                        <a:pt x="21748" y="16604"/>
                      </a:lnTo>
                      <a:cubicBezTo>
                        <a:pt x="22319" y="6889"/>
                        <a:pt x="30701" y="-541"/>
                        <a:pt x="40512" y="31"/>
                      </a:cubicBezTo>
                      <a:lnTo>
                        <a:pt x="379698" y="20033"/>
                      </a:lnTo>
                      <a:cubicBezTo>
                        <a:pt x="389413" y="20605"/>
                        <a:pt x="396842" y="28987"/>
                        <a:pt x="396366" y="38702"/>
                      </a:cubicBezTo>
                      <a:lnTo>
                        <a:pt x="376840" y="395604"/>
                      </a:lnTo>
                      <a:cubicBezTo>
                        <a:pt x="376268" y="405415"/>
                        <a:pt x="367791" y="412940"/>
                        <a:pt x="357981" y="412273"/>
                      </a:cubicBezTo>
                      <a:close/>
                    </a:path>
                  </a:pathLst>
                </a:custGeom>
                <a:solidFill>
                  <a:schemeClr val="accent1"/>
                </a:solidFill>
                <a:ln w="9525" cap="flat">
                  <a:noFill/>
                  <a:prstDash val="solid"/>
                  <a:miter/>
                </a:ln>
              </p:spPr>
              <p:txBody>
                <a:bodyPr rtlCol="0" anchor="ctr"/>
                <a:lstStyle/>
                <a:p>
                  <a:endParaRPr lang="en-US"/>
                </a:p>
              </p:txBody>
            </p:sp>
            <p:sp>
              <p:nvSpPr>
                <p:cNvPr id="15" name="Freeform: Shape 10">
                  <a:extLst>
                    <a:ext uri="{FF2B5EF4-FFF2-40B4-BE49-F238E27FC236}">
                      <a16:creationId xmlns:a16="http://schemas.microsoft.com/office/drawing/2014/main" id="{D474C499-990C-4A6D-9C40-0C200356F1F7}"/>
                    </a:ext>
                  </a:extLst>
                </p:cNvPr>
                <p:cNvSpPr/>
                <p:nvPr/>
              </p:nvSpPr>
              <p:spPr>
                <a:xfrm>
                  <a:off x="4634782" y="3105364"/>
                  <a:ext cx="361255" cy="376018"/>
                </a:xfrm>
                <a:custGeom>
                  <a:avLst/>
                  <a:gdLst>
                    <a:gd name="connsiteX0" fmla="*/ 326265 w 361255"/>
                    <a:gd name="connsiteY0" fmla="*/ 375985 h 376018"/>
                    <a:gd name="connsiteX1" fmla="*/ 15083 w 361255"/>
                    <a:gd name="connsiteY1" fmla="*/ 355602 h 376018"/>
                    <a:gd name="connsiteX2" fmla="*/ 34 w 361255"/>
                    <a:gd name="connsiteY2" fmla="*/ 338457 h 376018"/>
                    <a:gd name="connsiteX3" fmla="*/ 19846 w 361255"/>
                    <a:gd name="connsiteY3" fmla="*/ 15178 h 376018"/>
                    <a:gd name="connsiteX4" fmla="*/ 36896 w 361255"/>
                    <a:gd name="connsiteY4" fmla="*/ 33 h 376018"/>
                    <a:gd name="connsiteX5" fmla="*/ 346077 w 361255"/>
                    <a:gd name="connsiteY5" fmla="*/ 18321 h 376018"/>
                    <a:gd name="connsiteX6" fmla="*/ 361222 w 361255"/>
                    <a:gd name="connsiteY6" fmla="*/ 35371 h 376018"/>
                    <a:gd name="connsiteX7" fmla="*/ 343410 w 361255"/>
                    <a:gd name="connsiteY7" fmla="*/ 360745 h 376018"/>
                    <a:gd name="connsiteX8" fmla="*/ 326265 w 361255"/>
                    <a:gd name="connsiteY8" fmla="*/ 375985 h 37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255" h="376018">
                      <a:moveTo>
                        <a:pt x="326265" y="375985"/>
                      </a:moveTo>
                      <a:lnTo>
                        <a:pt x="15083" y="355602"/>
                      </a:lnTo>
                      <a:cubicBezTo>
                        <a:pt x="6225" y="355030"/>
                        <a:pt x="-538" y="347410"/>
                        <a:pt x="34" y="338457"/>
                      </a:cubicBezTo>
                      <a:lnTo>
                        <a:pt x="19846" y="15178"/>
                      </a:lnTo>
                      <a:cubicBezTo>
                        <a:pt x="20417" y="6320"/>
                        <a:pt x="28037" y="-538"/>
                        <a:pt x="36896" y="33"/>
                      </a:cubicBezTo>
                      <a:lnTo>
                        <a:pt x="346077" y="18321"/>
                      </a:lnTo>
                      <a:cubicBezTo>
                        <a:pt x="354935" y="18893"/>
                        <a:pt x="361793" y="26418"/>
                        <a:pt x="361222" y="35371"/>
                      </a:cubicBezTo>
                      <a:lnTo>
                        <a:pt x="343410" y="360745"/>
                      </a:lnTo>
                      <a:cubicBezTo>
                        <a:pt x="342934" y="369699"/>
                        <a:pt x="335219" y="376557"/>
                        <a:pt x="326265" y="375985"/>
                      </a:cubicBezTo>
                      <a:close/>
                    </a:path>
                  </a:pathLst>
                </a:custGeom>
                <a:solidFill>
                  <a:schemeClr val="tx1"/>
                </a:solidFill>
                <a:ln w="9525" cap="flat">
                  <a:noFill/>
                  <a:prstDash val="solid"/>
                  <a:miter/>
                </a:ln>
              </p:spPr>
              <p:txBody>
                <a:bodyPr rtlCol="0" anchor="ctr"/>
                <a:lstStyle/>
                <a:p>
                  <a:endParaRPr lang="en-US"/>
                </a:p>
              </p:txBody>
            </p:sp>
            <p:sp>
              <p:nvSpPr>
                <p:cNvPr id="16" name="Freeform: Shape 11">
                  <a:extLst>
                    <a:ext uri="{FF2B5EF4-FFF2-40B4-BE49-F238E27FC236}">
                      <a16:creationId xmlns:a16="http://schemas.microsoft.com/office/drawing/2014/main" id="{A38C2BCD-8A95-4DE4-9518-F4DDC28B56BF}"/>
                    </a:ext>
                  </a:extLst>
                </p:cNvPr>
                <p:cNvSpPr/>
                <p:nvPr/>
              </p:nvSpPr>
              <p:spPr>
                <a:xfrm>
                  <a:off x="4768832" y="3111017"/>
                  <a:ext cx="100107" cy="364140"/>
                </a:xfrm>
                <a:custGeom>
                  <a:avLst/>
                  <a:gdLst>
                    <a:gd name="connsiteX0" fmla="*/ 77819 w 100107"/>
                    <a:gd name="connsiteY0" fmla="*/ 364141 h 364140"/>
                    <a:gd name="connsiteX1" fmla="*/ 0 w 100107"/>
                    <a:gd name="connsiteY1" fmla="*/ 356902 h 364140"/>
                    <a:gd name="connsiteX2" fmla="*/ 21241 w 100107"/>
                    <a:gd name="connsiteY2" fmla="*/ 0 h 364140"/>
                    <a:gd name="connsiteX3" fmla="*/ 100108 w 100107"/>
                    <a:gd name="connsiteY3" fmla="*/ 5334 h 364140"/>
                  </a:gdLst>
                  <a:ahLst/>
                  <a:cxnLst>
                    <a:cxn ang="0">
                      <a:pos x="connsiteX0" y="connsiteY0"/>
                    </a:cxn>
                    <a:cxn ang="0">
                      <a:pos x="connsiteX1" y="connsiteY1"/>
                    </a:cxn>
                    <a:cxn ang="0">
                      <a:pos x="connsiteX2" y="connsiteY2"/>
                    </a:cxn>
                    <a:cxn ang="0">
                      <a:pos x="connsiteX3" y="connsiteY3"/>
                    </a:cxn>
                  </a:cxnLst>
                  <a:rect l="l" t="t" r="r" b="b"/>
                  <a:pathLst>
                    <a:path w="100107" h="364140">
                      <a:moveTo>
                        <a:pt x="77819" y="364141"/>
                      </a:moveTo>
                      <a:lnTo>
                        <a:pt x="0" y="356902"/>
                      </a:lnTo>
                      <a:lnTo>
                        <a:pt x="21241" y="0"/>
                      </a:lnTo>
                      <a:lnTo>
                        <a:pt x="100108" y="5334"/>
                      </a:lnTo>
                      <a:close/>
                    </a:path>
                  </a:pathLst>
                </a:custGeom>
                <a:solidFill>
                  <a:srgbClr val="FCEBE9"/>
                </a:solidFill>
                <a:ln w="9525" cap="flat">
                  <a:noFill/>
                  <a:prstDash val="solid"/>
                  <a:miter/>
                </a:ln>
              </p:spPr>
              <p:txBody>
                <a:bodyPr rtlCol="0" anchor="ctr"/>
                <a:lstStyle/>
                <a:p>
                  <a:endParaRPr lang="en-US"/>
                </a:p>
              </p:txBody>
            </p:sp>
            <p:sp>
              <p:nvSpPr>
                <p:cNvPr id="18" name="Freeform: Shape 12">
                  <a:extLst>
                    <a:ext uri="{FF2B5EF4-FFF2-40B4-BE49-F238E27FC236}">
                      <a16:creationId xmlns:a16="http://schemas.microsoft.com/office/drawing/2014/main" id="{BA08036A-1021-4CF1-951B-2D76034B6DCA}"/>
                    </a:ext>
                  </a:extLst>
                </p:cNvPr>
                <p:cNvSpPr/>
                <p:nvPr/>
              </p:nvSpPr>
              <p:spPr>
                <a:xfrm>
                  <a:off x="4096341" y="1586812"/>
                  <a:ext cx="2123869" cy="1972260"/>
                </a:xfrm>
                <a:custGeom>
                  <a:avLst/>
                  <a:gdLst>
                    <a:gd name="connsiteX0" fmla="*/ 2112576 w 2123869"/>
                    <a:gd name="connsiteY0" fmla="*/ 1043954 h 1972260"/>
                    <a:gd name="connsiteX1" fmla="*/ 2025804 w 2123869"/>
                    <a:gd name="connsiteY1" fmla="*/ 902889 h 1972260"/>
                    <a:gd name="connsiteX2" fmla="*/ 2018184 w 2123869"/>
                    <a:gd name="connsiteY2" fmla="*/ 896222 h 1972260"/>
                    <a:gd name="connsiteX3" fmla="*/ 1994085 w 2123869"/>
                    <a:gd name="connsiteY3" fmla="*/ 858503 h 1972260"/>
                    <a:gd name="connsiteX4" fmla="*/ 1990657 w 2123869"/>
                    <a:gd name="connsiteY4" fmla="*/ 858503 h 1972260"/>
                    <a:gd name="connsiteX5" fmla="*/ 1843686 w 2123869"/>
                    <a:gd name="connsiteY5" fmla="*/ 657335 h 1972260"/>
                    <a:gd name="connsiteX6" fmla="*/ 1830637 w 2123869"/>
                    <a:gd name="connsiteY6" fmla="*/ 606281 h 1972260"/>
                    <a:gd name="connsiteX7" fmla="*/ 1842162 w 2123869"/>
                    <a:gd name="connsiteY7" fmla="*/ 486932 h 1972260"/>
                    <a:gd name="connsiteX8" fmla="*/ 1848067 w 2123869"/>
                    <a:gd name="connsiteY8" fmla="*/ 481693 h 1972260"/>
                    <a:gd name="connsiteX9" fmla="*/ 1805871 w 2123869"/>
                    <a:gd name="connsiteY9" fmla="*/ 322340 h 1972260"/>
                    <a:gd name="connsiteX10" fmla="*/ 1799490 w 2123869"/>
                    <a:gd name="connsiteY10" fmla="*/ 320721 h 1972260"/>
                    <a:gd name="connsiteX11" fmla="*/ 1799490 w 2123869"/>
                    <a:gd name="connsiteY11" fmla="*/ 320721 h 1972260"/>
                    <a:gd name="connsiteX12" fmla="*/ 1568604 w 2123869"/>
                    <a:gd name="connsiteY12" fmla="*/ 2586 h 1972260"/>
                    <a:gd name="connsiteX13" fmla="*/ 1494404 w 2123869"/>
                    <a:gd name="connsiteY13" fmla="*/ 12111 h 1972260"/>
                    <a:gd name="connsiteX14" fmla="*/ 902997 w 2123869"/>
                    <a:gd name="connsiteY14" fmla="*/ 124220 h 1972260"/>
                    <a:gd name="connsiteX15" fmla="*/ 182526 w 2123869"/>
                    <a:gd name="connsiteY15" fmla="*/ 81929 h 1972260"/>
                    <a:gd name="connsiteX16" fmla="*/ 112517 w 2123869"/>
                    <a:gd name="connsiteY16" fmla="*/ 88121 h 1972260"/>
                    <a:gd name="connsiteX17" fmla="*/ 39936 w 2123869"/>
                    <a:gd name="connsiteY17" fmla="*/ 172417 h 1972260"/>
                    <a:gd name="connsiteX18" fmla="*/ 35936 w 2123869"/>
                    <a:gd name="connsiteY18" fmla="*/ 190514 h 1972260"/>
                    <a:gd name="connsiteX19" fmla="*/ 5075 w 2123869"/>
                    <a:gd name="connsiteY19" fmla="*/ 516079 h 1972260"/>
                    <a:gd name="connsiteX20" fmla="*/ 3741 w 2123869"/>
                    <a:gd name="connsiteY20" fmla="*/ 557608 h 1972260"/>
                    <a:gd name="connsiteX21" fmla="*/ 57462 w 2123869"/>
                    <a:gd name="connsiteY21" fmla="*/ 565037 h 1972260"/>
                    <a:gd name="connsiteX22" fmla="*/ 96705 w 2123869"/>
                    <a:gd name="connsiteY22" fmla="*/ 605138 h 1972260"/>
                    <a:gd name="connsiteX23" fmla="*/ 154332 w 2123869"/>
                    <a:gd name="connsiteY23" fmla="*/ 1031381 h 1972260"/>
                    <a:gd name="connsiteX24" fmla="*/ 982149 w 2123869"/>
                    <a:gd name="connsiteY24" fmla="*/ 1471817 h 1972260"/>
                    <a:gd name="connsiteX25" fmla="*/ 1046539 w 2123869"/>
                    <a:gd name="connsiteY25" fmla="*/ 1455244 h 1972260"/>
                    <a:gd name="connsiteX26" fmla="*/ 1406297 w 2123869"/>
                    <a:gd name="connsiteY26" fmla="*/ 1246646 h 1972260"/>
                    <a:gd name="connsiteX27" fmla="*/ 1520217 w 2123869"/>
                    <a:gd name="connsiteY27" fmla="*/ 1106629 h 1972260"/>
                    <a:gd name="connsiteX28" fmla="*/ 1539076 w 2123869"/>
                    <a:gd name="connsiteY28" fmla="*/ 1123583 h 1972260"/>
                    <a:gd name="connsiteX29" fmla="*/ 1598131 w 2123869"/>
                    <a:gd name="connsiteY29" fmla="*/ 1278460 h 1972260"/>
                    <a:gd name="connsiteX30" fmla="*/ 1735196 w 2123869"/>
                    <a:gd name="connsiteY30" fmla="*/ 1917206 h 1972260"/>
                    <a:gd name="connsiteX31" fmla="*/ 1758246 w 2123869"/>
                    <a:gd name="connsiteY31" fmla="*/ 1972261 h 1972260"/>
                    <a:gd name="connsiteX32" fmla="*/ 1920457 w 2123869"/>
                    <a:gd name="connsiteY32" fmla="*/ 1721182 h 1972260"/>
                    <a:gd name="connsiteX33" fmla="*/ 1917314 w 2123869"/>
                    <a:gd name="connsiteY33" fmla="*/ 1707371 h 1972260"/>
                    <a:gd name="connsiteX34" fmla="*/ 1948746 w 2123869"/>
                    <a:gd name="connsiteY34" fmla="*/ 1544874 h 1972260"/>
                    <a:gd name="connsiteX35" fmla="*/ 1949032 w 2123869"/>
                    <a:gd name="connsiteY35" fmla="*/ 1480485 h 1972260"/>
                    <a:gd name="connsiteX36" fmla="*/ 1956843 w 2123869"/>
                    <a:gd name="connsiteY36" fmla="*/ 1414382 h 1972260"/>
                    <a:gd name="connsiteX37" fmla="*/ 1968368 w 2123869"/>
                    <a:gd name="connsiteY37" fmla="*/ 1329704 h 1972260"/>
                    <a:gd name="connsiteX38" fmla="*/ 1939126 w 2123869"/>
                    <a:gd name="connsiteY38" fmla="*/ 1255600 h 1972260"/>
                    <a:gd name="connsiteX39" fmla="*/ 1985132 w 2123869"/>
                    <a:gd name="connsiteY39" fmla="*/ 1185210 h 1972260"/>
                    <a:gd name="connsiteX40" fmla="*/ 2077715 w 2123869"/>
                    <a:gd name="connsiteY40" fmla="*/ 1150539 h 1972260"/>
                    <a:gd name="connsiteX41" fmla="*/ 2112576 w 2123869"/>
                    <a:gd name="connsiteY41" fmla="*/ 1043954 h 197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3869" h="1972260">
                      <a:moveTo>
                        <a:pt x="2112576" y="1043954"/>
                      </a:moveTo>
                      <a:cubicBezTo>
                        <a:pt x="2091431" y="992138"/>
                        <a:pt x="2056093" y="949085"/>
                        <a:pt x="2025804" y="902889"/>
                      </a:cubicBezTo>
                      <a:cubicBezTo>
                        <a:pt x="2023708" y="899936"/>
                        <a:pt x="2021137" y="897841"/>
                        <a:pt x="2018184" y="896222"/>
                      </a:cubicBezTo>
                      <a:cubicBezTo>
                        <a:pt x="2023899" y="876029"/>
                        <a:pt x="2011040" y="866123"/>
                        <a:pt x="1994085" y="858503"/>
                      </a:cubicBezTo>
                      <a:cubicBezTo>
                        <a:pt x="1992942" y="858407"/>
                        <a:pt x="1991799" y="858503"/>
                        <a:pt x="1990657" y="858503"/>
                      </a:cubicBezTo>
                      <a:cubicBezTo>
                        <a:pt x="1941603" y="791542"/>
                        <a:pt x="1892358" y="724581"/>
                        <a:pt x="1843686" y="657335"/>
                      </a:cubicBezTo>
                      <a:cubicBezTo>
                        <a:pt x="1832923" y="642380"/>
                        <a:pt x="1819683" y="628188"/>
                        <a:pt x="1830637" y="606281"/>
                      </a:cubicBezTo>
                      <a:cubicBezTo>
                        <a:pt x="1849687" y="568181"/>
                        <a:pt x="1846924" y="527509"/>
                        <a:pt x="1842162" y="486932"/>
                      </a:cubicBezTo>
                      <a:cubicBezTo>
                        <a:pt x="1844257" y="485504"/>
                        <a:pt x="1846257" y="483789"/>
                        <a:pt x="1848067" y="481693"/>
                      </a:cubicBezTo>
                      <a:cubicBezTo>
                        <a:pt x="1853115" y="423496"/>
                        <a:pt x="1839399" y="370346"/>
                        <a:pt x="1805871" y="322340"/>
                      </a:cubicBezTo>
                      <a:cubicBezTo>
                        <a:pt x="1803871" y="321197"/>
                        <a:pt x="1801776" y="320721"/>
                        <a:pt x="1799490" y="320721"/>
                      </a:cubicBezTo>
                      <a:cubicBezTo>
                        <a:pt x="1799490" y="320721"/>
                        <a:pt x="1799490" y="320721"/>
                        <a:pt x="1799490" y="320721"/>
                      </a:cubicBezTo>
                      <a:cubicBezTo>
                        <a:pt x="1752722" y="192800"/>
                        <a:pt x="1676236" y="86406"/>
                        <a:pt x="1568604" y="2586"/>
                      </a:cubicBezTo>
                      <a:cubicBezTo>
                        <a:pt x="1542505" y="-4462"/>
                        <a:pt x="1518693" y="4301"/>
                        <a:pt x="1494404" y="12111"/>
                      </a:cubicBezTo>
                      <a:cubicBezTo>
                        <a:pt x="1302094" y="74690"/>
                        <a:pt x="1105498" y="116886"/>
                        <a:pt x="902997" y="124220"/>
                      </a:cubicBezTo>
                      <a:cubicBezTo>
                        <a:pt x="661728" y="132983"/>
                        <a:pt x="421984" y="107933"/>
                        <a:pt x="182526" y="81929"/>
                      </a:cubicBezTo>
                      <a:cubicBezTo>
                        <a:pt x="158237" y="79262"/>
                        <a:pt x="135282" y="79548"/>
                        <a:pt x="112517" y="88121"/>
                      </a:cubicBezTo>
                      <a:cubicBezTo>
                        <a:pt x="83561" y="112123"/>
                        <a:pt x="63463" y="143747"/>
                        <a:pt x="39936" y="172417"/>
                      </a:cubicBezTo>
                      <a:cubicBezTo>
                        <a:pt x="36793" y="178037"/>
                        <a:pt x="34507" y="184323"/>
                        <a:pt x="35936" y="190514"/>
                      </a:cubicBezTo>
                      <a:cubicBezTo>
                        <a:pt x="61939" y="302528"/>
                        <a:pt x="40413" y="409875"/>
                        <a:pt x="5075" y="516079"/>
                      </a:cubicBezTo>
                      <a:cubicBezTo>
                        <a:pt x="598" y="529604"/>
                        <a:pt x="-3021" y="543511"/>
                        <a:pt x="3741" y="557608"/>
                      </a:cubicBezTo>
                      <a:cubicBezTo>
                        <a:pt x="19743" y="573705"/>
                        <a:pt x="39365" y="568943"/>
                        <a:pt x="57462" y="565037"/>
                      </a:cubicBezTo>
                      <a:cubicBezTo>
                        <a:pt x="93372" y="557322"/>
                        <a:pt x="101849" y="570848"/>
                        <a:pt x="96705" y="605138"/>
                      </a:cubicBezTo>
                      <a:cubicBezTo>
                        <a:pt x="74607" y="752585"/>
                        <a:pt x="95658" y="893555"/>
                        <a:pt x="154332" y="1031381"/>
                      </a:cubicBezTo>
                      <a:cubicBezTo>
                        <a:pt x="287491" y="1343897"/>
                        <a:pt x="648774" y="1537826"/>
                        <a:pt x="982149" y="1471817"/>
                      </a:cubicBezTo>
                      <a:cubicBezTo>
                        <a:pt x="1003390" y="1465055"/>
                        <a:pt x="1025107" y="1460578"/>
                        <a:pt x="1046539" y="1455244"/>
                      </a:cubicBezTo>
                      <a:cubicBezTo>
                        <a:pt x="1186461" y="1420192"/>
                        <a:pt x="1310571" y="1358470"/>
                        <a:pt x="1406297" y="1246646"/>
                      </a:cubicBezTo>
                      <a:cubicBezTo>
                        <a:pt x="1445446" y="1200926"/>
                        <a:pt x="1480878" y="1152349"/>
                        <a:pt x="1520217" y="1106629"/>
                      </a:cubicBezTo>
                      <a:cubicBezTo>
                        <a:pt x="1532980" y="1104914"/>
                        <a:pt x="1535838" y="1115297"/>
                        <a:pt x="1539076" y="1123583"/>
                      </a:cubicBezTo>
                      <a:cubicBezTo>
                        <a:pt x="1559555" y="1174923"/>
                        <a:pt x="1581558" y="1225596"/>
                        <a:pt x="1598131" y="1278460"/>
                      </a:cubicBezTo>
                      <a:cubicBezTo>
                        <a:pt x="1663282" y="1487248"/>
                        <a:pt x="1702430" y="1701465"/>
                        <a:pt x="1735196" y="1917206"/>
                      </a:cubicBezTo>
                      <a:cubicBezTo>
                        <a:pt x="1738339" y="1937590"/>
                        <a:pt x="1739958" y="1958354"/>
                        <a:pt x="1758246" y="1972261"/>
                      </a:cubicBezTo>
                      <a:cubicBezTo>
                        <a:pt x="1908646" y="1944924"/>
                        <a:pt x="1960176" y="1865009"/>
                        <a:pt x="1920457" y="1721182"/>
                      </a:cubicBezTo>
                      <a:cubicBezTo>
                        <a:pt x="1919219" y="1716610"/>
                        <a:pt x="1919314" y="1711466"/>
                        <a:pt x="1917314" y="1707371"/>
                      </a:cubicBezTo>
                      <a:cubicBezTo>
                        <a:pt x="1886548" y="1645172"/>
                        <a:pt x="1897883" y="1590880"/>
                        <a:pt x="1948746" y="1544874"/>
                      </a:cubicBezTo>
                      <a:cubicBezTo>
                        <a:pt x="1973416" y="1522586"/>
                        <a:pt x="1971130" y="1500964"/>
                        <a:pt x="1949032" y="1480485"/>
                      </a:cubicBezTo>
                      <a:cubicBezTo>
                        <a:pt x="1920171" y="1453720"/>
                        <a:pt x="1925982" y="1434956"/>
                        <a:pt x="1956843" y="1414382"/>
                      </a:cubicBezTo>
                      <a:cubicBezTo>
                        <a:pt x="1990561" y="1391903"/>
                        <a:pt x="1994848" y="1362280"/>
                        <a:pt x="1968368" y="1329704"/>
                      </a:cubicBezTo>
                      <a:cubicBezTo>
                        <a:pt x="1950937" y="1308178"/>
                        <a:pt x="1944841" y="1281794"/>
                        <a:pt x="1939126" y="1255600"/>
                      </a:cubicBezTo>
                      <a:cubicBezTo>
                        <a:pt x="1927696" y="1203689"/>
                        <a:pt x="1933507" y="1194354"/>
                        <a:pt x="1985132" y="1185210"/>
                      </a:cubicBezTo>
                      <a:cubicBezTo>
                        <a:pt x="2018279" y="1179305"/>
                        <a:pt x="2049140" y="1168256"/>
                        <a:pt x="2077715" y="1150539"/>
                      </a:cubicBezTo>
                      <a:cubicBezTo>
                        <a:pt x="2126292" y="1120631"/>
                        <a:pt x="2134008" y="1096628"/>
                        <a:pt x="2112576" y="1043954"/>
                      </a:cubicBezTo>
                      <a:close/>
                    </a:path>
                  </a:pathLst>
                </a:custGeom>
                <a:solidFill>
                  <a:srgbClr val="C2B59B"/>
                </a:solidFill>
                <a:ln w="9525" cap="flat">
                  <a:noFill/>
                  <a:prstDash val="solid"/>
                  <a:miter/>
                </a:ln>
              </p:spPr>
              <p:txBody>
                <a:bodyPr rtlCol="0" anchor="ctr"/>
                <a:lstStyle/>
                <a:p>
                  <a:endParaRPr lang="en-US"/>
                </a:p>
              </p:txBody>
            </p:sp>
            <p:sp>
              <p:nvSpPr>
                <p:cNvPr id="20" name="Freeform: Shape 13">
                  <a:extLst>
                    <a:ext uri="{FF2B5EF4-FFF2-40B4-BE49-F238E27FC236}">
                      <a16:creationId xmlns:a16="http://schemas.microsoft.com/office/drawing/2014/main" id="{81066CDF-8C1D-452A-867E-1F31C59EDB7D}"/>
                    </a:ext>
                  </a:extLst>
                </p:cNvPr>
                <p:cNvSpPr/>
                <p:nvPr/>
              </p:nvSpPr>
              <p:spPr>
                <a:xfrm>
                  <a:off x="5254492" y="1898199"/>
                  <a:ext cx="862367" cy="731225"/>
                </a:xfrm>
                <a:custGeom>
                  <a:avLst/>
                  <a:gdLst>
                    <a:gd name="connsiteX0" fmla="*/ 836696 w 862367"/>
                    <a:gd name="connsiteY0" fmla="*/ 537782 h 731225"/>
                    <a:gd name="connsiteX1" fmla="*/ 833267 w 862367"/>
                    <a:gd name="connsiteY1" fmla="*/ 537782 h 731225"/>
                    <a:gd name="connsiteX2" fmla="*/ 686296 w 862367"/>
                    <a:gd name="connsiteY2" fmla="*/ 336613 h 731225"/>
                    <a:gd name="connsiteX3" fmla="*/ 673247 w 862367"/>
                    <a:gd name="connsiteY3" fmla="*/ 285560 h 731225"/>
                    <a:gd name="connsiteX4" fmla="*/ 684772 w 862367"/>
                    <a:gd name="connsiteY4" fmla="*/ 166211 h 731225"/>
                    <a:gd name="connsiteX5" fmla="*/ 690678 w 862367"/>
                    <a:gd name="connsiteY5" fmla="*/ 160973 h 731225"/>
                    <a:gd name="connsiteX6" fmla="*/ 648482 w 862367"/>
                    <a:gd name="connsiteY6" fmla="*/ 1619 h 731225"/>
                    <a:gd name="connsiteX7" fmla="*/ 642100 w 862367"/>
                    <a:gd name="connsiteY7" fmla="*/ 0 h 731225"/>
                    <a:gd name="connsiteX8" fmla="*/ 1544 w 862367"/>
                    <a:gd name="connsiteY8" fmla="*/ 285560 h 731225"/>
                    <a:gd name="connsiteX9" fmla="*/ 17546 w 862367"/>
                    <a:gd name="connsiteY9" fmla="*/ 338042 h 731225"/>
                    <a:gd name="connsiteX10" fmla="*/ 56218 w 862367"/>
                    <a:gd name="connsiteY10" fmla="*/ 680942 h 731225"/>
                    <a:gd name="connsiteX11" fmla="*/ 55360 w 862367"/>
                    <a:gd name="connsiteY11" fmla="*/ 731044 h 731225"/>
                    <a:gd name="connsiteX12" fmla="*/ 93079 w 862367"/>
                    <a:gd name="connsiteY12" fmla="*/ 729901 h 731225"/>
                    <a:gd name="connsiteX13" fmla="*/ 488557 w 862367"/>
                    <a:gd name="connsiteY13" fmla="*/ 654177 h 731225"/>
                    <a:gd name="connsiteX14" fmla="*/ 859651 w 862367"/>
                    <a:gd name="connsiteY14" fmla="*/ 579120 h 731225"/>
                    <a:gd name="connsiteX15" fmla="*/ 836696 w 862367"/>
                    <a:gd name="connsiteY15" fmla="*/ 537782 h 73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2367" h="731225">
                      <a:moveTo>
                        <a:pt x="836696" y="537782"/>
                      </a:moveTo>
                      <a:cubicBezTo>
                        <a:pt x="835553" y="537686"/>
                        <a:pt x="834410" y="537782"/>
                        <a:pt x="833267" y="537782"/>
                      </a:cubicBezTo>
                      <a:cubicBezTo>
                        <a:pt x="784213" y="470821"/>
                        <a:pt x="734969" y="403860"/>
                        <a:pt x="686296" y="336613"/>
                      </a:cubicBezTo>
                      <a:cubicBezTo>
                        <a:pt x="675533" y="321659"/>
                        <a:pt x="662293" y="307467"/>
                        <a:pt x="673247" y="285560"/>
                      </a:cubicBezTo>
                      <a:cubicBezTo>
                        <a:pt x="692297" y="247460"/>
                        <a:pt x="689535" y="206788"/>
                        <a:pt x="684772" y="166211"/>
                      </a:cubicBezTo>
                      <a:cubicBezTo>
                        <a:pt x="686868" y="164783"/>
                        <a:pt x="688868" y="163068"/>
                        <a:pt x="690678" y="160973"/>
                      </a:cubicBezTo>
                      <a:cubicBezTo>
                        <a:pt x="695726" y="102775"/>
                        <a:pt x="682010" y="49625"/>
                        <a:pt x="648482" y="1619"/>
                      </a:cubicBezTo>
                      <a:cubicBezTo>
                        <a:pt x="646482" y="476"/>
                        <a:pt x="644386" y="0"/>
                        <a:pt x="642100" y="0"/>
                      </a:cubicBezTo>
                      <a:cubicBezTo>
                        <a:pt x="430741" y="99917"/>
                        <a:pt x="216142" y="192691"/>
                        <a:pt x="1544" y="285560"/>
                      </a:cubicBezTo>
                      <a:cubicBezTo>
                        <a:pt x="-4552" y="306515"/>
                        <a:pt x="8783" y="322040"/>
                        <a:pt x="17546" y="338042"/>
                      </a:cubicBezTo>
                      <a:cubicBezTo>
                        <a:pt x="77268" y="447199"/>
                        <a:pt x="88221" y="561594"/>
                        <a:pt x="56218" y="680942"/>
                      </a:cubicBezTo>
                      <a:cubicBezTo>
                        <a:pt x="51740" y="697420"/>
                        <a:pt x="44692" y="714185"/>
                        <a:pt x="55360" y="731044"/>
                      </a:cubicBezTo>
                      <a:cubicBezTo>
                        <a:pt x="67933" y="730758"/>
                        <a:pt x="80887" y="732187"/>
                        <a:pt x="93079" y="729901"/>
                      </a:cubicBezTo>
                      <a:cubicBezTo>
                        <a:pt x="225000" y="705040"/>
                        <a:pt x="356922" y="680085"/>
                        <a:pt x="488557" y="654177"/>
                      </a:cubicBezTo>
                      <a:cubicBezTo>
                        <a:pt x="612382" y="629793"/>
                        <a:pt x="736017" y="604171"/>
                        <a:pt x="859651" y="579120"/>
                      </a:cubicBezTo>
                      <a:cubicBezTo>
                        <a:pt x="868414" y="556451"/>
                        <a:pt x="854698" y="545878"/>
                        <a:pt x="836696" y="537782"/>
                      </a:cubicBezTo>
                      <a:close/>
                    </a:path>
                  </a:pathLst>
                </a:custGeom>
                <a:solidFill>
                  <a:schemeClr val="accent3">
                    <a:alpha val="50000"/>
                  </a:schemeClr>
                </a:solidFill>
                <a:ln w="9525" cap="flat">
                  <a:noFill/>
                  <a:prstDash val="solid"/>
                  <a:miter/>
                </a:ln>
              </p:spPr>
              <p:txBody>
                <a:bodyPr rtlCol="0" anchor="ctr"/>
                <a:lstStyle/>
                <a:p>
                  <a:endParaRPr lang="en-US"/>
                </a:p>
              </p:txBody>
            </p:sp>
            <p:sp>
              <p:nvSpPr>
                <p:cNvPr id="21" name="Freeform: Shape 14">
                  <a:extLst>
                    <a:ext uri="{FF2B5EF4-FFF2-40B4-BE49-F238E27FC236}">
                      <a16:creationId xmlns:a16="http://schemas.microsoft.com/office/drawing/2014/main" id="{2AD838B9-8141-4865-BE0C-BD7AC6032B7E}"/>
                    </a:ext>
                  </a:extLst>
                </p:cNvPr>
                <p:cNvSpPr/>
                <p:nvPr/>
              </p:nvSpPr>
              <p:spPr>
                <a:xfrm>
                  <a:off x="3994788" y="4089830"/>
                  <a:ext cx="1360045" cy="1174460"/>
                </a:xfrm>
                <a:custGeom>
                  <a:avLst/>
                  <a:gdLst>
                    <a:gd name="connsiteX0" fmla="*/ 1345830 w 1360045"/>
                    <a:gd name="connsiteY0" fmla="*/ 1134214 h 1174460"/>
                    <a:gd name="connsiteX1" fmla="*/ 798428 w 1360045"/>
                    <a:gd name="connsiteY1" fmla="*/ 1171171 h 1174460"/>
                    <a:gd name="connsiteX2" fmla="*/ 49192 w 1360045"/>
                    <a:gd name="connsiteY2" fmla="*/ 1004388 h 1174460"/>
                    <a:gd name="connsiteX3" fmla="*/ 12235 w 1360045"/>
                    <a:gd name="connsiteY3" fmla="*/ 979147 h 1174460"/>
                    <a:gd name="connsiteX4" fmla="*/ 1376 w 1360045"/>
                    <a:gd name="connsiteY4" fmla="*/ 919901 h 1174460"/>
                    <a:gd name="connsiteX5" fmla="*/ 158063 w 1360045"/>
                    <a:gd name="connsiteY5" fmla="*/ 306777 h 1174460"/>
                    <a:gd name="connsiteX6" fmla="*/ 660887 w 1360045"/>
                    <a:gd name="connsiteY6" fmla="*/ 72 h 1174460"/>
                    <a:gd name="connsiteX7" fmla="*/ 1081321 w 1360045"/>
                    <a:gd name="connsiteY7" fmla="*/ 148471 h 1174460"/>
                    <a:gd name="connsiteX8" fmla="*/ 1260200 w 1360045"/>
                    <a:gd name="connsiteY8" fmla="*/ 430316 h 1174460"/>
                    <a:gd name="connsiteX9" fmla="*/ 1342020 w 1360045"/>
                    <a:gd name="connsiteY9" fmla="*/ 863132 h 1174460"/>
                    <a:gd name="connsiteX10" fmla="*/ 1358403 w 1360045"/>
                    <a:gd name="connsiteY10" fmla="*/ 1076016 h 1174460"/>
                    <a:gd name="connsiteX11" fmla="*/ 1345830 w 1360045"/>
                    <a:gd name="connsiteY11" fmla="*/ 1134214 h 11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0045" h="1174460">
                      <a:moveTo>
                        <a:pt x="1345830" y="1134214"/>
                      </a:moveTo>
                      <a:cubicBezTo>
                        <a:pt x="1164760" y="1167551"/>
                        <a:pt x="982356" y="1181362"/>
                        <a:pt x="798428" y="1171171"/>
                      </a:cubicBezTo>
                      <a:cubicBezTo>
                        <a:pt x="539539" y="1156883"/>
                        <a:pt x="288841" y="1105067"/>
                        <a:pt x="49192" y="1004388"/>
                      </a:cubicBezTo>
                      <a:cubicBezTo>
                        <a:pt x="35285" y="998577"/>
                        <a:pt x="17283" y="998101"/>
                        <a:pt x="12235" y="979147"/>
                      </a:cubicBezTo>
                      <a:cubicBezTo>
                        <a:pt x="-2053" y="961430"/>
                        <a:pt x="-910" y="939904"/>
                        <a:pt x="1376" y="919901"/>
                      </a:cubicBezTo>
                      <a:cubicBezTo>
                        <a:pt x="25189" y="708351"/>
                        <a:pt x="58241" y="498515"/>
                        <a:pt x="158063" y="306777"/>
                      </a:cubicBezTo>
                      <a:cubicBezTo>
                        <a:pt x="263409" y="104371"/>
                        <a:pt x="431811" y="3215"/>
                        <a:pt x="660887" y="72"/>
                      </a:cubicBezTo>
                      <a:cubicBezTo>
                        <a:pt x="820050" y="-2119"/>
                        <a:pt x="960734" y="45887"/>
                        <a:pt x="1081321" y="148471"/>
                      </a:cubicBezTo>
                      <a:cubicBezTo>
                        <a:pt x="1169332" y="223433"/>
                        <a:pt x="1220195" y="324398"/>
                        <a:pt x="1260200" y="430316"/>
                      </a:cubicBezTo>
                      <a:cubicBezTo>
                        <a:pt x="1312778" y="569572"/>
                        <a:pt x="1325827" y="716638"/>
                        <a:pt x="1342020" y="863132"/>
                      </a:cubicBezTo>
                      <a:cubicBezTo>
                        <a:pt x="1349926" y="933998"/>
                        <a:pt x="1347545" y="1005435"/>
                        <a:pt x="1358403" y="1076016"/>
                      </a:cubicBezTo>
                      <a:cubicBezTo>
                        <a:pt x="1361546" y="1096590"/>
                        <a:pt x="1361546" y="1117354"/>
                        <a:pt x="1345830" y="1134214"/>
                      </a:cubicBezTo>
                      <a:close/>
                    </a:path>
                  </a:pathLst>
                </a:custGeom>
                <a:solidFill>
                  <a:schemeClr val="tx1"/>
                </a:solidFill>
                <a:ln w="9525" cap="flat">
                  <a:noFill/>
                  <a:prstDash val="solid"/>
                  <a:miter/>
                </a:ln>
              </p:spPr>
              <p:txBody>
                <a:bodyPr rtlCol="0" anchor="ctr"/>
                <a:lstStyle/>
                <a:p>
                  <a:endParaRPr lang="en-US"/>
                </a:p>
              </p:txBody>
            </p:sp>
            <p:sp>
              <p:nvSpPr>
                <p:cNvPr id="22" name="Freeform: Shape 15">
                  <a:extLst>
                    <a:ext uri="{FF2B5EF4-FFF2-40B4-BE49-F238E27FC236}">
                      <a16:creationId xmlns:a16="http://schemas.microsoft.com/office/drawing/2014/main" id="{507D80D0-CABB-48D9-BDAC-E6E751CB8062}"/>
                    </a:ext>
                  </a:extLst>
                </p:cNvPr>
                <p:cNvSpPr/>
                <p:nvPr/>
              </p:nvSpPr>
              <p:spPr>
                <a:xfrm>
                  <a:off x="4209715" y="1365534"/>
                  <a:ext cx="1455896" cy="353523"/>
                </a:xfrm>
                <a:custGeom>
                  <a:avLst/>
                  <a:gdLst>
                    <a:gd name="connsiteX0" fmla="*/ 1455896 w 1455896"/>
                    <a:gd name="connsiteY0" fmla="*/ 214720 h 353523"/>
                    <a:gd name="connsiteX1" fmla="*/ 480536 w 1455896"/>
                    <a:gd name="connsiteY1" fmla="*/ 345975 h 353523"/>
                    <a:gd name="connsiteX2" fmla="*/ 0 w 1455896"/>
                    <a:gd name="connsiteY2" fmla="*/ 300350 h 353523"/>
                    <a:gd name="connsiteX3" fmla="*/ 493205 w 1455896"/>
                    <a:gd name="connsiteY3" fmla="*/ 35364 h 353523"/>
                    <a:gd name="connsiteX4" fmla="*/ 1251394 w 1455896"/>
                    <a:gd name="connsiteY4" fmla="*/ 88323 h 353523"/>
                    <a:gd name="connsiteX5" fmla="*/ 1455896 w 1455896"/>
                    <a:gd name="connsiteY5" fmla="*/ 214720 h 35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896" h="353523">
                      <a:moveTo>
                        <a:pt x="1455896" y="214720"/>
                      </a:moveTo>
                      <a:cubicBezTo>
                        <a:pt x="1140523" y="331020"/>
                        <a:pt x="815435" y="372073"/>
                        <a:pt x="480536" y="345975"/>
                      </a:cubicBezTo>
                      <a:cubicBezTo>
                        <a:pt x="320040" y="333497"/>
                        <a:pt x="159734" y="320638"/>
                        <a:pt x="0" y="300350"/>
                      </a:cubicBezTo>
                      <a:cubicBezTo>
                        <a:pt x="135446" y="158237"/>
                        <a:pt x="303657" y="76036"/>
                        <a:pt x="493205" y="35364"/>
                      </a:cubicBezTo>
                      <a:cubicBezTo>
                        <a:pt x="750665" y="-19881"/>
                        <a:pt x="1004983" y="-16261"/>
                        <a:pt x="1251394" y="88323"/>
                      </a:cubicBezTo>
                      <a:cubicBezTo>
                        <a:pt x="1325785" y="119756"/>
                        <a:pt x="1395984" y="159285"/>
                        <a:pt x="1455896" y="214720"/>
                      </a:cubicBezTo>
                      <a:close/>
                    </a:path>
                  </a:pathLst>
                </a:custGeom>
                <a:solidFill>
                  <a:schemeClr val="tx1"/>
                </a:solidFill>
                <a:ln w="9525" cap="flat">
                  <a:noFill/>
                  <a:prstDash val="solid"/>
                  <a:miter/>
                </a:ln>
              </p:spPr>
              <p:txBody>
                <a:bodyPr rtlCol="0" anchor="ctr"/>
                <a:lstStyle/>
                <a:p>
                  <a:endParaRPr lang="en-US"/>
                </a:p>
              </p:txBody>
            </p:sp>
            <p:sp>
              <p:nvSpPr>
                <p:cNvPr id="23" name="Freeform: Shape 16">
                  <a:extLst>
                    <a:ext uri="{FF2B5EF4-FFF2-40B4-BE49-F238E27FC236}">
                      <a16:creationId xmlns:a16="http://schemas.microsoft.com/office/drawing/2014/main" id="{A5AAFA42-7B07-47A1-B3DF-F74A3856A150}"/>
                    </a:ext>
                  </a:extLst>
                </p:cNvPr>
                <p:cNvSpPr/>
                <p:nvPr/>
              </p:nvSpPr>
              <p:spPr>
                <a:xfrm>
                  <a:off x="3945217" y="3916984"/>
                  <a:ext cx="1453694" cy="1307059"/>
                </a:xfrm>
                <a:custGeom>
                  <a:avLst/>
                  <a:gdLst>
                    <a:gd name="connsiteX0" fmla="*/ 149627 w 1453694"/>
                    <a:gd name="connsiteY0" fmla="*/ 405899 h 1307059"/>
                    <a:gd name="connsiteX1" fmla="*/ 309647 w 1453694"/>
                    <a:gd name="connsiteY1" fmla="*/ 155677 h 1307059"/>
                    <a:gd name="connsiteX2" fmla="*/ 635211 w 1453694"/>
                    <a:gd name="connsiteY2" fmla="*/ 6039 h 1307059"/>
                    <a:gd name="connsiteX3" fmla="*/ 1128225 w 1453694"/>
                    <a:gd name="connsiteY3" fmla="*/ 139580 h 1307059"/>
                    <a:gd name="connsiteX4" fmla="*/ 1317868 w 1453694"/>
                    <a:gd name="connsiteY4" fmla="*/ 412281 h 1307059"/>
                    <a:gd name="connsiteX5" fmla="*/ 1406736 w 1453694"/>
                    <a:gd name="connsiteY5" fmla="*/ 807282 h 1307059"/>
                    <a:gd name="connsiteX6" fmla="*/ 1435597 w 1453694"/>
                    <a:gd name="connsiteY6" fmla="*/ 1217334 h 1307059"/>
                    <a:gd name="connsiteX7" fmla="*/ 1453695 w 1453694"/>
                    <a:gd name="connsiteY7" fmla="*/ 1290295 h 1307059"/>
                    <a:gd name="connsiteX8" fmla="*/ 1395496 w 1453694"/>
                    <a:gd name="connsiteY8" fmla="*/ 1307059 h 1307059"/>
                    <a:gd name="connsiteX9" fmla="*/ 1274339 w 1453694"/>
                    <a:gd name="connsiteY9" fmla="*/ 550012 h 1307059"/>
                    <a:gd name="connsiteX10" fmla="*/ 383370 w 1453694"/>
                    <a:gd name="connsiteY10" fmla="*/ 287598 h 1307059"/>
                    <a:gd name="connsiteX11" fmla="*/ 161819 w 1453694"/>
                    <a:gd name="connsiteY11" fmla="*/ 620211 h 1307059"/>
                    <a:gd name="connsiteX12" fmla="*/ 73522 w 1453694"/>
                    <a:gd name="connsiteY12" fmla="*/ 1026929 h 1307059"/>
                    <a:gd name="connsiteX13" fmla="*/ 61997 w 1453694"/>
                    <a:gd name="connsiteY13" fmla="*/ 1151992 h 1307059"/>
                    <a:gd name="connsiteX14" fmla="*/ 7323 w 1453694"/>
                    <a:gd name="connsiteY14" fmla="*/ 1136466 h 1307059"/>
                    <a:gd name="connsiteX15" fmla="*/ 12466 w 1453694"/>
                    <a:gd name="connsiteY15" fmla="*/ 1020357 h 1307059"/>
                    <a:gd name="connsiteX16" fmla="*/ 116003 w 1453694"/>
                    <a:gd name="connsiteY16" fmla="*/ 467145 h 1307059"/>
                    <a:gd name="connsiteX17" fmla="*/ 149627 w 1453694"/>
                    <a:gd name="connsiteY17" fmla="*/ 405899 h 130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53694" h="1307059">
                      <a:moveTo>
                        <a:pt x="149627" y="405899"/>
                      </a:moveTo>
                      <a:cubicBezTo>
                        <a:pt x="194013" y="316840"/>
                        <a:pt x="234208" y="225210"/>
                        <a:pt x="309647" y="155677"/>
                      </a:cubicBezTo>
                      <a:cubicBezTo>
                        <a:pt x="402134" y="70428"/>
                        <a:pt x="510433" y="22137"/>
                        <a:pt x="635211" y="6039"/>
                      </a:cubicBezTo>
                      <a:cubicBezTo>
                        <a:pt x="818663" y="-17583"/>
                        <a:pt x="982683" y="28328"/>
                        <a:pt x="1128225" y="139580"/>
                      </a:cubicBezTo>
                      <a:cubicBezTo>
                        <a:pt x="1219951" y="209684"/>
                        <a:pt x="1275958" y="306648"/>
                        <a:pt x="1317868" y="412281"/>
                      </a:cubicBezTo>
                      <a:cubicBezTo>
                        <a:pt x="1368160" y="539249"/>
                        <a:pt x="1392449" y="671837"/>
                        <a:pt x="1406736" y="807282"/>
                      </a:cubicBezTo>
                      <a:cubicBezTo>
                        <a:pt x="1421119" y="943681"/>
                        <a:pt x="1435406" y="1079888"/>
                        <a:pt x="1435597" y="1217334"/>
                      </a:cubicBezTo>
                      <a:cubicBezTo>
                        <a:pt x="1435597" y="1241623"/>
                        <a:pt x="1447408" y="1265911"/>
                        <a:pt x="1453695" y="1290295"/>
                      </a:cubicBezTo>
                      <a:cubicBezTo>
                        <a:pt x="1436359" y="1303059"/>
                        <a:pt x="1414928" y="1301725"/>
                        <a:pt x="1395496" y="1307059"/>
                      </a:cubicBezTo>
                      <a:cubicBezTo>
                        <a:pt x="1378351" y="1051027"/>
                        <a:pt x="1372161" y="794043"/>
                        <a:pt x="1274339" y="550012"/>
                      </a:cubicBezTo>
                      <a:cubicBezTo>
                        <a:pt x="1121177" y="168060"/>
                        <a:pt x="648165" y="94336"/>
                        <a:pt x="383370" y="287598"/>
                      </a:cubicBezTo>
                      <a:cubicBezTo>
                        <a:pt x="268784" y="371228"/>
                        <a:pt x="206110" y="490005"/>
                        <a:pt x="161819" y="620211"/>
                      </a:cubicBezTo>
                      <a:cubicBezTo>
                        <a:pt x="116861" y="752323"/>
                        <a:pt x="92381" y="888816"/>
                        <a:pt x="73522" y="1026929"/>
                      </a:cubicBezTo>
                      <a:cubicBezTo>
                        <a:pt x="67807" y="1068744"/>
                        <a:pt x="70379" y="1110749"/>
                        <a:pt x="61997" y="1151992"/>
                      </a:cubicBezTo>
                      <a:cubicBezTo>
                        <a:pt x="38660" y="1164946"/>
                        <a:pt x="24278" y="1146182"/>
                        <a:pt x="7323" y="1136466"/>
                      </a:cubicBezTo>
                      <a:cubicBezTo>
                        <a:pt x="-10203" y="1097033"/>
                        <a:pt x="8752" y="1058647"/>
                        <a:pt x="12466" y="1020357"/>
                      </a:cubicBezTo>
                      <a:cubicBezTo>
                        <a:pt x="30469" y="833000"/>
                        <a:pt x="56377" y="646786"/>
                        <a:pt x="116003" y="467145"/>
                      </a:cubicBezTo>
                      <a:cubicBezTo>
                        <a:pt x="123338" y="444666"/>
                        <a:pt x="129433" y="421425"/>
                        <a:pt x="149627" y="405899"/>
                      </a:cubicBezTo>
                      <a:close/>
                    </a:path>
                  </a:pathLst>
                </a:custGeom>
                <a:solidFill>
                  <a:schemeClr val="bg1">
                    <a:lumMod val="95000"/>
                  </a:schemeClr>
                </a:solidFill>
                <a:ln w="9525" cap="flat">
                  <a:noFill/>
                  <a:prstDash val="solid"/>
                  <a:miter/>
                </a:ln>
              </p:spPr>
              <p:txBody>
                <a:bodyPr rtlCol="0" anchor="ctr"/>
                <a:lstStyle/>
                <a:p>
                  <a:endParaRPr lang="en-US"/>
                </a:p>
              </p:txBody>
            </p:sp>
            <p:sp>
              <p:nvSpPr>
                <p:cNvPr id="24" name="Freeform: Shape 17">
                  <a:extLst>
                    <a:ext uri="{FF2B5EF4-FFF2-40B4-BE49-F238E27FC236}">
                      <a16:creationId xmlns:a16="http://schemas.microsoft.com/office/drawing/2014/main" id="{B6102D22-1266-4F9C-A5E5-40197D54AC15}"/>
                    </a:ext>
                  </a:extLst>
                </p:cNvPr>
                <p:cNvSpPr/>
                <p:nvPr/>
              </p:nvSpPr>
              <p:spPr>
                <a:xfrm>
                  <a:off x="4210001" y="3399148"/>
                  <a:ext cx="1276159" cy="421149"/>
                </a:xfrm>
                <a:custGeom>
                  <a:avLst/>
                  <a:gdLst>
                    <a:gd name="connsiteX0" fmla="*/ 63817 w 1276159"/>
                    <a:gd name="connsiteY0" fmla="*/ 0 h 421149"/>
                    <a:gd name="connsiteX1" fmla="*/ 548354 w 1276159"/>
                    <a:gd name="connsiteY1" fmla="*/ 143542 h 421149"/>
                    <a:gd name="connsiteX2" fmla="*/ 1086993 w 1276159"/>
                    <a:gd name="connsiteY2" fmla="*/ 171545 h 421149"/>
                    <a:gd name="connsiteX3" fmla="*/ 1276159 w 1276159"/>
                    <a:gd name="connsiteY3" fmla="*/ 163544 h 421149"/>
                    <a:gd name="connsiteX4" fmla="*/ 1226915 w 1276159"/>
                    <a:gd name="connsiteY4" fmla="*/ 292799 h 421149"/>
                    <a:gd name="connsiteX5" fmla="*/ 1198436 w 1276159"/>
                    <a:gd name="connsiteY5" fmla="*/ 410623 h 421149"/>
                    <a:gd name="connsiteX6" fmla="*/ 791623 w 1276159"/>
                    <a:gd name="connsiteY6" fmla="*/ 419386 h 421149"/>
                    <a:gd name="connsiteX7" fmla="*/ 133255 w 1276159"/>
                    <a:gd name="connsiteY7" fmla="*/ 287179 h 421149"/>
                    <a:gd name="connsiteX8" fmla="*/ 0 w 1276159"/>
                    <a:gd name="connsiteY8" fmla="*/ 239078 h 421149"/>
                    <a:gd name="connsiteX9" fmla="*/ 30480 w 1276159"/>
                    <a:gd name="connsiteY9" fmla="*/ 144399 h 421149"/>
                    <a:gd name="connsiteX10" fmla="*/ 63817 w 1276159"/>
                    <a:gd name="connsiteY10" fmla="*/ 0 h 42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6159" h="421149">
                      <a:moveTo>
                        <a:pt x="63817" y="0"/>
                      </a:moveTo>
                      <a:cubicBezTo>
                        <a:pt x="219456" y="67723"/>
                        <a:pt x="381857" y="113538"/>
                        <a:pt x="548354" y="143542"/>
                      </a:cubicBezTo>
                      <a:cubicBezTo>
                        <a:pt x="726472" y="175641"/>
                        <a:pt x="906875" y="177070"/>
                        <a:pt x="1086993" y="171545"/>
                      </a:cubicBezTo>
                      <a:cubicBezTo>
                        <a:pt x="1149953" y="169640"/>
                        <a:pt x="1212913" y="161163"/>
                        <a:pt x="1276159" y="163544"/>
                      </a:cubicBezTo>
                      <a:cubicBezTo>
                        <a:pt x="1254252" y="205073"/>
                        <a:pt x="1220343" y="249174"/>
                        <a:pt x="1226915" y="292799"/>
                      </a:cubicBezTo>
                      <a:cubicBezTo>
                        <a:pt x="1234154" y="340900"/>
                        <a:pt x="1210627" y="372332"/>
                        <a:pt x="1198436" y="410623"/>
                      </a:cubicBezTo>
                      <a:cubicBezTo>
                        <a:pt x="1063181" y="427292"/>
                        <a:pt x="927259" y="419100"/>
                        <a:pt x="791623" y="419386"/>
                      </a:cubicBezTo>
                      <a:cubicBezTo>
                        <a:pt x="563499" y="419767"/>
                        <a:pt x="346329" y="363284"/>
                        <a:pt x="133255" y="287179"/>
                      </a:cubicBezTo>
                      <a:cubicBezTo>
                        <a:pt x="88773" y="271272"/>
                        <a:pt x="44387" y="255079"/>
                        <a:pt x="0" y="239078"/>
                      </a:cubicBezTo>
                      <a:cubicBezTo>
                        <a:pt x="7525" y="210122"/>
                        <a:pt x="20002" y="168593"/>
                        <a:pt x="30480" y="144399"/>
                      </a:cubicBezTo>
                      <a:cubicBezTo>
                        <a:pt x="42291" y="94298"/>
                        <a:pt x="48673" y="51245"/>
                        <a:pt x="63817" y="0"/>
                      </a:cubicBezTo>
                      <a:close/>
                    </a:path>
                  </a:pathLst>
                </a:custGeom>
                <a:solidFill>
                  <a:schemeClr val="accent1"/>
                </a:solidFill>
                <a:ln w="9525" cap="flat">
                  <a:noFill/>
                  <a:prstDash val="solid"/>
                  <a:miter/>
                </a:ln>
              </p:spPr>
              <p:txBody>
                <a:bodyPr rtlCol="0" anchor="ctr"/>
                <a:lstStyle/>
                <a:p>
                  <a:endParaRPr lang="en-US"/>
                </a:p>
              </p:txBody>
            </p:sp>
            <p:sp>
              <p:nvSpPr>
                <p:cNvPr id="25" name="Freeform: Shape 18">
                  <a:extLst>
                    <a:ext uri="{FF2B5EF4-FFF2-40B4-BE49-F238E27FC236}">
                      <a16:creationId xmlns:a16="http://schemas.microsoft.com/office/drawing/2014/main" id="{9A4DF9C7-F2D4-4EB8-A157-A9964C960D01}"/>
                    </a:ext>
                  </a:extLst>
                </p:cNvPr>
                <p:cNvSpPr/>
                <p:nvPr/>
              </p:nvSpPr>
              <p:spPr>
                <a:xfrm>
                  <a:off x="5902879" y="1893924"/>
                  <a:ext cx="256290" cy="586538"/>
                </a:xfrm>
                <a:custGeom>
                  <a:avLst/>
                  <a:gdLst>
                    <a:gd name="connsiteX0" fmla="*/ 35623 w 256290"/>
                    <a:gd name="connsiteY0" fmla="*/ 165057 h 586538"/>
                    <a:gd name="connsiteX1" fmla="*/ 0 w 256290"/>
                    <a:gd name="connsiteY1" fmla="*/ 5990 h 586538"/>
                    <a:gd name="connsiteX2" fmla="*/ 36100 w 256290"/>
                    <a:gd name="connsiteY2" fmla="*/ 20753 h 586538"/>
                    <a:gd name="connsiteX3" fmla="*/ 214122 w 256290"/>
                    <a:gd name="connsiteY3" fmla="*/ 310885 h 586538"/>
                    <a:gd name="connsiteX4" fmla="*/ 246888 w 256290"/>
                    <a:gd name="connsiteY4" fmla="*/ 558154 h 586538"/>
                    <a:gd name="connsiteX5" fmla="*/ 219933 w 256290"/>
                    <a:gd name="connsiteY5" fmla="*/ 586538 h 586538"/>
                    <a:gd name="connsiteX6" fmla="*/ 211169 w 256290"/>
                    <a:gd name="connsiteY6" fmla="*/ 583681 h 586538"/>
                    <a:gd name="connsiteX7" fmla="*/ 187738 w 256290"/>
                    <a:gd name="connsiteY7" fmla="*/ 546343 h 586538"/>
                    <a:gd name="connsiteX8" fmla="*/ 128969 w 256290"/>
                    <a:gd name="connsiteY8" fmla="*/ 487288 h 586538"/>
                    <a:gd name="connsiteX9" fmla="*/ 66104 w 256290"/>
                    <a:gd name="connsiteY9" fmla="*/ 405182 h 586538"/>
                    <a:gd name="connsiteX10" fmla="*/ 35623 w 256290"/>
                    <a:gd name="connsiteY10" fmla="*/ 165057 h 5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290" h="586538">
                      <a:moveTo>
                        <a:pt x="35623" y="165057"/>
                      </a:moveTo>
                      <a:cubicBezTo>
                        <a:pt x="33719" y="109812"/>
                        <a:pt x="8858" y="59711"/>
                        <a:pt x="0" y="5990"/>
                      </a:cubicBezTo>
                      <a:cubicBezTo>
                        <a:pt x="20288" y="-9250"/>
                        <a:pt x="27527" y="7895"/>
                        <a:pt x="36100" y="20753"/>
                      </a:cubicBezTo>
                      <a:cubicBezTo>
                        <a:pt x="99346" y="115051"/>
                        <a:pt x="162211" y="209539"/>
                        <a:pt x="214122" y="310885"/>
                      </a:cubicBezTo>
                      <a:cubicBezTo>
                        <a:pt x="254318" y="389371"/>
                        <a:pt x="266986" y="471476"/>
                        <a:pt x="246888" y="558154"/>
                      </a:cubicBezTo>
                      <a:cubicBezTo>
                        <a:pt x="243174" y="574061"/>
                        <a:pt x="235934" y="583681"/>
                        <a:pt x="219933" y="586538"/>
                      </a:cubicBezTo>
                      <a:cubicBezTo>
                        <a:pt x="217075" y="585586"/>
                        <a:pt x="214122" y="584633"/>
                        <a:pt x="211169" y="583681"/>
                      </a:cubicBezTo>
                      <a:cubicBezTo>
                        <a:pt x="209169" y="567584"/>
                        <a:pt x="196501" y="558249"/>
                        <a:pt x="187738" y="546343"/>
                      </a:cubicBezTo>
                      <a:cubicBezTo>
                        <a:pt x="158782" y="535961"/>
                        <a:pt x="145256" y="510243"/>
                        <a:pt x="128969" y="487288"/>
                      </a:cubicBezTo>
                      <a:cubicBezTo>
                        <a:pt x="108966" y="459094"/>
                        <a:pt x="90297" y="428328"/>
                        <a:pt x="66104" y="405182"/>
                      </a:cubicBezTo>
                      <a:cubicBezTo>
                        <a:pt x="-10477" y="331745"/>
                        <a:pt x="18859" y="248306"/>
                        <a:pt x="35623" y="165057"/>
                      </a:cubicBezTo>
                      <a:close/>
                    </a:path>
                  </a:pathLst>
                </a:custGeom>
                <a:solidFill>
                  <a:schemeClr val="accent3"/>
                </a:solidFill>
                <a:ln w="9525" cap="flat">
                  <a:noFill/>
                  <a:prstDash val="solid"/>
                  <a:miter/>
                </a:ln>
              </p:spPr>
              <p:txBody>
                <a:bodyPr rtlCol="0" anchor="ctr"/>
                <a:lstStyle/>
                <a:p>
                  <a:endParaRPr lang="en-US"/>
                </a:p>
              </p:txBody>
            </p:sp>
            <p:sp>
              <p:nvSpPr>
                <p:cNvPr id="26" name="Freeform: Shape 19">
                  <a:extLst>
                    <a:ext uri="{FF2B5EF4-FFF2-40B4-BE49-F238E27FC236}">
                      <a16:creationId xmlns:a16="http://schemas.microsoft.com/office/drawing/2014/main" id="{0B79B56D-7B0C-4BAF-9DC2-589A5DA917CD}"/>
                    </a:ext>
                  </a:extLst>
                </p:cNvPr>
                <p:cNvSpPr/>
                <p:nvPr/>
              </p:nvSpPr>
              <p:spPr>
                <a:xfrm>
                  <a:off x="4446981" y="2003936"/>
                  <a:ext cx="895328" cy="893657"/>
                </a:xfrm>
                <a:custGeom>
                  <a:avLst/>
                  <a:gdLst>
                    <a:gd name="connsiteX0" fmla="*/ 808960 w 895328"/>
                    <a:gd name="connsiteY0" fmla="*/ 179917 h 893657"/>
                    <a:gd name="connsiteX1" fmla="*/ 862776 w 895328"/>
                    <a:gd name="connsiteY1" fmla="*/ 625401 h 893657"/>
                    <a:gd name="connsiteX2" fmla="*/ 764384 w 895328"/>
                    <a:gd name="connsiteY2" fmla="*/ 763418 h 893657"/>
                    <a:gd name="connsiteX3" fmla="*/ 274132 w 895328"/>
                    <a:gd name="connsiteY3" fmla="*/ 859145 h 893657"/>
                    <a:gd name="connsiteX4" fmla="*/ 2 w 895328"/>
                    <a:gd name="connsiteY4" fmla="*/ 446617 h 893657"/>
                    <a:gd name="connsiteX5" fmla="*/ 292420 w 895328"/>
                    <a:gd name="connsiteY5" fmla="*/ 27517 h 893657"/>
                    <a:gd name="connsiteX6" fmla="*/ 793625 w 895328"/>
                    <a:gd name="connsiteY6" fmla="*/ 162201 h 893657"/>
                    <a:gd name="connsiteX7" fmla="*/ 808960 w 895328"/>
                    <a:gd name="connsiteY7" fmla="*/ 179917 h 89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328" h="893657">
                      <a:moveTo>
                        <a:pt x="808960" y="179917"/>
                      </a:moveTo>
                      <a:cubicBezTo>
                        <a:pt x="905830" y="318887"/>
                        <a:pt x="917355" y="468144"/>
                        <a:pt x="862776" y="625401"/>
                      </a:cubicBezTo>
                      <a:cubicBezTo>
                        <a:pt x="832582" y="673217"/>
                        <a:pt x="805436" y="722747"/>
                        <a:pt x="764384" y="763418"/>
                      </a:cubicBezTo>
                      <a:cubicBezTo>
                        <a:pt x="635986" y="890577"/>
                        <a:pt x="442724" y="929058"/>
                        <a:pt x="274132" y="859145"/>
                      </a:cubicBezTo>
                      <a:cubicBezTo>
                        <a:pt x="109254" y="790755"/>
                        <a:pt x="-570" y="625592"/>
                        <a:pt x="2" y="446617"/>
                      </a:cubicBezTo>
                      <a:cubicBezTo>
                        <a:pt x="574" y="259260"/>
                        <a:pt x="119065" y="89430"/>
                        <a:pt x="292420" y="27517"/>
                      </a:cubicBezTo>
                      <a:cubicBezTo>
                        <a:pt x="474728" y="-37634"/>
                        <a:pt x="671134" y="15135"/>
                        <a:pt x="793625" y="162201"/>
                      </a:cubicBezTo>
                      <a:cubicBezTo>
                        <a:pt x="798769" y="168201"/>
                        <a:pt x="803912" y="174012"/>
                        <a:pt x="808960" y="179917"/>
                      </a:cubicBezTo>
                      <a:close/>
                    </a:path>
                  </a:pathLst>
                </a:custGeom>
                <a:solidFill>
                  <a:schemeClr val="tx1"/>
                </a:solidFill>
                <a:ln w="9525" cap="flat">
                  <a:noFill/>
                  <a:prstDash val="solid"/>
                  <a:miter/>
                </a:ln>
              </p:spPr>
              <p:txBody>
                <a:bodyPr rtlCol="0" anchor="ctr"/>
                <a:lstStyle/>
                <a:p>
                  <a:endParaRPr lang="en-US"/>
                </a:p>
              </p:txBody>
            </p:sp>
            <p:sp>
              <p:nvSpPr>
                <p:cNvPr id="27" name="Freeform: Shape 20">
                  <a:extLst>
                    <a:ext uri="{FF2B5EF4-FFF2-40B4-BE49-F238E27FC236}">
                      <a16:creationId xmlns:a16="http://schemas.microsoft.com/office/drawing/2014/main" id="{E3713A3B-5DB6-436A-BEDD-A309A4DA30D1}"/>
                    </a:ext>
                  </a:extLst>
                </p:cNvPr>
                <p:cNvSpPr/>
                <p:nvPr/>
              </p:nvSpPr>
              <p:spPr>
                <a:xfrm>
                  <a:off x="5085634" y="2669152"/>
                  <a:ext cx="531663" cy="864870"/>
                </a:xfrm>
                <a:custGeom>
                  <a:avLst/>
                  <a:gdLst>
                    <a:gd name="connsiteX0" fmla="*/ 523113 w 531663"/>
                    <a:gd name="connsiteY0" fmla="*/ 0 h 864870"/>
                    <a:gd name="connsiteX1" fmla="*/ 522541 w 531663"/>
                    <a:gd name="connsiteY1" fmla="*/ 32195 h 864870"/>
                    <a:gd name="connsiteX2" fmla="*/ 413290 w 531663"/>
                    <a:gd name="connsiteY2" fmla="*/ 852583 h 864870"/>
                    <a:gd name="connsiteX3" fmla="*/ 407765 w 531663"/>
                    <a:gd name="connsiteY3" fmla="*/ 864870 h 864870"/>
                    <a:gd name="connsiteX4" fmla="*/ 0 w 531663"/>
                    <a:gd name="connsiteY4" fmla="*/ 369951 h 864870"/>
                    <a:gd name="connsiteX5" fmla="*/ 115538 w 531663"/>
                    <a:gd name="connsiteY5" fmla="*/ 333280 h 864870"/>
                    <a:gd name="connsiteX6" fmla="*/ 424815 w 531663"/>
                    <a:gd name="connsiteY6" fmla="*/ 126683 h 864870"/>
                    <a:gd name="connsiteX7" fmla="*/ 523113 w 531663"/>
                    <a:gd name="connsiteY7" fmla="*/ 0 h 86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663" h="864870">
                      <a:moveTo>
                        <a:pt x="523113" y="0"/>
                      </a:moveTo>
                      <a:cubicBezTo>
                        <a:pt x="540734" y="10858"/>
                        <a:pt x="526256" y="22955"/>
                        <a:pt x="522541" y="32195"/>
                      </a:cubicBezTo>
                      <a:cubicBezTo>
                        <a:pt x="415766" y="296323"/>
                        <a:pt x="387858" y="570833"/>
                        <a:pt x="413290" y="852583"/>
                      </a:cubicBezTo>
                      <a:cubicBezTo>
                        <a:pt x="413480" y="854964"/>
                        <a:pt x="411194" y="857536"/>
                        <a:pt x="407765" y="864870"/>
                      </a:cubicBezTo>
                      <a:cubicBezTo>
                        <a:pt x="270796" y="698659"/>
                        <a:pt x="135350" y="534257"/>
                        <a:pt x="0" y="369951"/>
                      </a:cubicBezTo>
                      <a:cubicBezTo>
                        <a:pt x="38481" y="357664"/>
                        <a:pt x="76581" y="343948"/>
                        <a:pt x="115538" y="333280"/>
                      </a:cubicBezTo>
                      <a:cubicBezTo>
                        <a:pt x="241745" y="298704"/>
                        <a:pt x="342805" y="226790"/>
                        <a:pt x="424815" y="126683"/>
                      </a:cubicBezTo>
                      <a:cubicBezTo>
                        <a:pt x="458534" y="85344"/>
                        <a:pt x="490347" y="42291"/>
                        <a:pt x="523113" y="0"/>
                      </a:cubicBezTo>
                      <a:close/>
                    </a:path>
                  </a:pathLst>
                </a:custGeom>
                <a:solidFill>
                  <a:schemeClr val="accent2"/>
                </a:solidFill>
                <a:ln w="9525" cap="flat">
                  <a:noFill/>
                  <a:prstDash val="solid"/>
                  <a:miter/>
                </a:ln>
              </p:spPr>
              <p:txBody>
                <a:bodyPr rtlCol="0" anchor="ctr"/>
                <a:lstStyle/>
                <a:p>
                  <a:endParaRPr lang="en-US"/>
                </a:p>
              </p:txBody>
            </p:sp>
            <p:sp>
              <p:nvSpPr>
                <p:cNvPr id="28" name="Freeform: Shape 21">
                  <a:extLst>
                    <a:ext uri="{FF2B5EF4-FFF2-40B4-BE49-F238E27FC236}">
                      <a16:creationId xmlns:a16="http://schemas.microsoft.com/office/drawing/2014/main" id="{8A0177C6-3B8D-4C40-A7B3-468EF7DF13CA}"/>
                    </a:ext>
                  </a:extLst>
                </p:cNvPr>
                <p:cNvSpPr/>
                <p:nvPr/>
              </p:nvSpPr>
              <p:spPr>
                <a:xfrm>
                  <a:off x="5563849" y="2058981"/>
                  <a:ext cx="526767" cy="450897"/>
                </a:xfrm>
                <a:custGeom>
                  <a:avLst/>
                  <a:gdLst>
                    <a:gd name="connsiteX0" fmla="*/ 374653 w 526767"/>
                    <a:gd name="connsiteY0" fmla="*/ 0 h 450897"/>
                    <a:gd name="connsiteX1" fmla="*/ 363700 w 526767"/>
                    <a:gd name="connsiteY1" fmla="*/ 124873 h 450897"/>
                    <a:gd name="connsiteX2" fmla="*/ 376749 w 526767"/>
                    <a:gd name="connsiteY2" fmla="*/ 175927 h 450897"/>
                    <a:gd name="connsiteX3" fmla="*/ 526768 w 526767"/>
                    <a:gd name="connsiteY3" fmla="*/ 381191 h 450897"/>
                    <a:gd name="connsiteX4" fmla="*/ 147292 w 526767"/>
                    <a:gd name="connsiteY4" fmla="*/ 436436 h 450897"/>
                    <a:gd name="connsiteX5" fmla="*/ 3560 w 526767"/>
                    <a:gd name="connsiteY5" fmla="*/ 301847 h 450897"/>
                    <a:gd name="connsiteX6" fmla="*/ 49660 w 526767"/>
                    <a:gd name="connsiteY6" fmla="*/ 154496 h 450897"/>
                    <a:gd name="connsiteX7" fmla="*/ 374653 w 526767"/>
                    <a:gd name="connsiteY7" fmla="*/ 0 h 4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767" h="450897">
                      <a:moveTo>
                        <a:pt x="374653" y="0"/>
                      </a:moveTo>
                      <a:cubicBezTo>
                        <a:pt x="379702" y="42386"/>
                        <a:pt x="383607" y="84963"/>
                        <a:pt x="363700" y="124873"/>
                      </a:cubicBezTo>
                      <a:cubicBezTo>
                        <a:pt x="352746" y="146780"/>
                        <a:pt x="365986" y="160973"/>
                        <a:pt x="376749" y="175927"/>
                      </a:cubicBezTo>
                      <a:cubicBezTo>
                        <a:pt x="426469" y="244602"/>
                        <a:pt x="476762" y="312801"/>
                        <a:pt x="526768" y="381191"/>
                      </a:cubicBezTo>
                      <a:cubicBezTo>
                        <a:pt x="407610" y="449961"/>
                        <a:pt x="279308" y="466725"/>
                        <a:pt x="147292" y="436436"/>
                      </a:cubicBezTo>
                      <a:cubicBezTo>
                        <a:pt x="77569" y="420434"/>
                        <a:pt x="20895" y="380048"/>
                        <a:pt x="3560" y="301847"/>
                      </a:cubicBezTo>
                      <a:cubicBezTo>
                        <a:pt x="-9395" y="243269"/>
                        <a:pt x="14609" y="194405"/>
                        <a:pt x="49660" y="154496"/>
                      </a:cubicBezTo>
                      <a:cubicBezTo>
                        <a:pt x="135005" y="57436"/>
                        <a:pt x="246923" y="10668"/>
                        <a:pt x="374653" y="0"/>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29" name="Freeform: Shape 22">
                  <a:extLst>
                    <a:ext uri="{FF2B5EF4-FFF2-40B4-BE49-F238E27FC236}">
                      <a16:creationId xmlns:a16="http://schemas.microsoft.com/office/drawing/2014/main" id="{17FD7C3D-4832-4F78-8605-86C0781A6043}"/>
                    </a:ext>
                  </a:extLst>
                </p:cNvPr>
                <p:cNvSpPr/>
                <p:nvPr/>
              </p:nvSpPr>
              <p:spPr>
                <a:xfrm>
                  <a:off x="4784703" y="2354441"/>
                  <a:ext cx="204728" cy="203655"/>
                </a:xfrm>
                <a:custGeom>
                  <a:avLst/>
                  <a:gdLst>
                    <a:gd name="connsiteX0" fmla="*/ 204728 w 204728"/>
                    <a:gd name="connsiteY0" fmla="*/ 101637 h 203655"/>
                    <a:gd name="connsiteX1" fmla="*/ 104144 w 204728"/>
                    <a:gd name="connsiteY1" fmla="*/ 203650 h 203655"/>
                    <a:gd name="connsiteX2" fmla="*/ 36 w 204728"/>
                    <a:gd name="connsiteY2" fmla="*/ 99351 h 203655"/>
                    <a:gd name="connsiteX3" fmla="*/ 104144 w 204728"/>
                    <a:gd name="connsiteY3" fmla="*/ 6 h 203655"/>
                    <a:gd name="connsiteX4" fmla="*/ 204728 w 204728"/>
                    <a:gd name="connsiteY4" fmla="*/ 101637 h 203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28" h="203655">
                      <a:moveTo>
                        <a:pt x="204728" y="101637"/>
                      </a:moveTo>
                      <a:cubicBezTo>
                        <a:pt x="204728" y="159645"/>
                        <a:pt x="161866" y="203079"/>
                        <a:pt x="104144" y="203650"/>
                      </a:cubicBezTo>
                      <a:cubicBezTo>
                        <a:pt x="45375" y="204222"/>
                        <a:pt x="-1488" y="157263"/>
                        <a:pt x="36" y="99351"/>
                      </a:cubicBezTo>
                      <a:cubicBezTo>
                        <a:pt x="1560" y="42297"/>
                        <a:pt x="46328" y="-566"/>
                        <a:pt x="104144" y="6"/>
                      </a:cubicBezTo>
                      <a:cubicBezTo>
                        <a:pt x="160532" y="482"/>
                        <a:pt x="204728" y="45249"/>
                        <a:pt x="204728" y="101637"/>
                      </a:cubicBezTo>
                      <a:close/>
                    </a:path>
                  </a:pathLst>
                </a:custGeom>
                <a:solidFill>
                  <a:schemeClr val="bg1"/>
                </a:solidFill>
                <a:ln w="9525" cap="flat">
                  <a:noFill/>
                  <a:prstDash val="solid"/>
                  <a:miter/>
                </a:ln>
              </p:spPr>
              <p:txBody>
                <a:bodyPr rtlCol="0" anchor="ctr"/>
                <a:lstStyle/>
                <a:p>
                  <a:endParaRPr lang="en-US"/>
                </a:p>
              </p:txBody>
            </p:sp>
            <p:sp>
              <p:nvSpPr>
                <p:cNvPr id="30" name="Freeform: Shape 23">
                  <a:extLst>
                    <a:ext uri="{FF2B5EF4-FFF2-40B4-BE49-F238E27FC236}">
                      <a16:creationId xmlns:a16="http://schemas.microsoft.com/office/drawing/2014/main" id="{A6F3B24F-EDBE-495F-AAFC-1761D6194534}"/>
                    </a:ext>
                  </a:extLst>
                </p:cNvPr>
                <p:cNvSpPr/>
                <p:nvPr/>
              </p:nvSpPr>
              <p:spPr>
                <a:xfrm>
                  <a:off x="4246081" y="3481347"/>
                  <a:ext cx="1156435" cy="264799"/>
                </a:xfrm>
                <a:custGeom>
                  <a:avLst/>
                  <a:gdLst>
                    <a:gd name="connsiteX0" fmla="*/ 752971 w 1156435"/>
                    <a:gd name="connsiteY0" fmla="*/ 162403 h 264799"/>
                    <a:gd name="connsiteX1" fmla="*/ 780593 w 1156435"/>
                    <a:gd name="connsiteY1" fmla="*/ 162498 h 264799"/>
                    <a:gd name="connsiteX2" fmla="*/ 782117 w 1156435"/>
                    <a:gd name="connsiteY2" fmla="*/ 186596 h 264799"/>
                    <a:gd name="connsiteX3" fmla="*/ 763257 w 1156435"/>
                    <a:gd name="connsiteY3" fmla="*/ 244413 h 264799"/>
                    <a:gd name="connsiteX4" fmla="*/ 727253 w 1156435"/>
                    <a:gd name="connsiteY4" fmla="*/ 264701 h 264799"/>
                    <a:gd name="connsiteX5" fmla="*/ 711061 w 1156435"/>
                    <a:gd name="connsiteY5" fmla="*/ 256986 h 264799"/>
                    <a:gd name="connsiteX6" fmla="*/ 752971 w 1156435"/>
                    <a:gd name="connsiteY6" fmla="*/ 162403 h 264799"/>
                    <a:gd name="connsiteX7" fmla="*/ 999002 w 1156435"/>
                    <a:gd name="connsiteY7" fmla="*/ 158688 h 264799"/>
                    <a:gd name="connsiteX8" fmla="*/ 1026624 w 1156435"/>
                    <a:gd name="connsiteY8" fmla="*/ 158783 h 264799"/>
                    <a:gd name="connsiteX9" fmla="*/ 1028148 w 1156435"/>
                    <a:gd name="connsiteY9" fmla="*/ 182881 h 264799"/>
                    <a:gd name="connsiteX10" fmla="*/ 1009289 w 1156435"/>
                    <a:gd name="connsiteY10" fmla="*/ 240698 h 264799"/>
                    <a:gd name="connsiteX11" fmla="*/ 973284 w 1156435"/>
                    <a:gd name="connsiteY11" fmla="*/ 260986 h 264799"/>
                    <a:gd name="connsiteX12" fmla="*/ 957092 w 1156435"/>
                    <a:gd name="connsiteY12" fmla="*/ 253271 h 264799"/>
                    <a:gd name="connsiteX13" fmla="*/ 999002 w 1156435"/>
                    <a:gd name="connsiteY13" fmla="*/ 158688 h 264799"/>
                    <a:gd name="connsiteX14" fmla="*/ 893393 w 1156435"/>
                    <a:gd name="connsiteY14" fmla="*/ 156307 h 264799"/>
                    <a:gd name="connsiteX15" fmla="*/ 908514 w 1156435"/>
                    <a:gd name="connsiteY15" fmla="*/ 161927 h 264799"/>
                    <a:gd name="connsiteX16" fmla="*/ 905942 w 1156435"/>
                    <a:gd name="connsiteY16" fmla="*/ 187739 h 264799"/>
                    <a:gd name="connsiteX17" fmla="*/ 888321 w 1156435"/>
                    <a:gd name="connsiteY17" fmla="*/ 241270 h 264799"/>
                    <a:gd name="connsiteX18" fmla="*/ 852793 w 1156435"/>
                    <a:gd name="connsiteY18" fmla="*/ 261177 h 264799"/>
                    <a:gd name="connsiteX19" fmla="*/ 836696 w 1156435"/>
                    <a:gd name="connsiteY19" fmla="*/ 254510 h 264799"/>
                    <a:gd name="connsiteX20" fmla="*/ 876986 w 1156435"/>
                    <a:gd name="connsiteY20" fmla="*/ 158688 h 264799"/>
                    <a:gd name="connsiteX21" fmla="*/ 893393 w 1156435"/>
                    <a:gd name="connsiteY21" fmla="*/ 156307 h 264799"/>
                    <a:gd name="connsiteX22" fmla="*/ 1122255 w 1156435"/>
                    <a:gd name="connsiteY22" fmla="*/ 150687 h 264799"/>
                    <a:gd name="connsiteX23" fmla="*/ 1149878 w 1156435"/>
                    <a:gd name="connsiteY23" fmla="*/ 150782 h 264799"/>
                    <a:gd name="connsiteX24" fmla="*/ 1151401 w 1156435"/>
                    <a:gd name="connsiteY24" fmla="*/ 174881 h 264799"/>
                    <a:gd name="connsiteX25" fmla="*/ 1132542 w 1156435"/>
                    <a:gd name="connsiteY25" fmla="*/ 232697 h 264799"/>
                    <a:gd name="connsiteX26" fmla="*/ 1096537 w 1156435"/>
                    <a:gd name="connsiteY26" fmla="*/ 252986 h 264799"/>
                    <a:gd name="connsiteX27" fmla="*/ 1080345 w 1156435"/>
                    <a:gd name="connsiteY27" fmla="*/ 245270 h 264799"/>
                    <a:gd name="connsiteX28" fmla="*/ 1122255 w 1156435"/>
                    <a:gd name="connsiteY28" fmla="*/ 150687 h 264799"/>
                    <a:gd name="connsiteX29" fmla="*/ 630861 w 1156435"/>
                    <a:gd name="connsiteY29" fmla="*/ 150687 h 264799"/>
                    <a:gd name="connsiteX30" fmla="*/ 658483 w 1156435"/>
                    <a:gd name="connsiteY30" fmla="*/ 150782 h 264799"/>
                    <a:gd name="connsiteX31" fmla="*/ 660007 w 1156435"/>
                    <a:gd name="connsiteY31" fmla="*/ 174881 h 264799"/>
                    <a:gd name="connsiteX32" fmla="*/ 641147 w 1156435"/>
                    <a:gd name="connsiteY32" fmla="*/ 232697 h 264799"/>
                    <a:gd name="connsiteX33" fmla="*/ 605143 w 1156435"/>
                    <a:gd name="connsiteY33" fmla="*/ 252986 h 264799"/>
                    <a:gd name="connsiteX34" fmla="*/ 588951 w 1156435"/>
                    <a:gd name="connsiteY34" fmla="*/ 245270 h 264799"/>
                    <a:gd name="connsiteX35" fmla="*/ 630861 w 1156435"/>
                    <a:gd name="connsiteY35" fmla="*/ 150687 h 264799"/>
                    <a:gd name="connsiteX36" fmla="*/ 529253 w 1156435"/>
                    <a:gd name="connsiteY36" fmla="*/ 130018 h 264799"/>
                    <a:gd name="connsiteX37" fmla="*/ 544373 w 1156435"/>
                    <a:gd name="connsiteY37" fmla="*/ 135638 h 264799"/>
                    <a:gd name="connsiteX38" fmla="*/ 541801 w 1156435"/>
                    <a:gd name="connsiteY38" fmla="*/ 161450 h 264799"/>
                    <a:gd name="connsiteX39" fmla="*/ 524180 w 1156435"/>
                    <a:gd name="connsiteY39" fmla="*/ 214981 h 264799"/>
                    <a:gd name="connsiteX40" fmla="*/ 488652 w 1156435"/>
                    <a:gd name="connsiteY40" fmla="*/ 234888 h 264799"/>
                    <a:gd name="connsiteX41" fmla="*/ 472555 w 1156435"/>
                    <a:gd name="connsiteY41" fmla="*/ 228221 h 264799"/>
                    <a:gd name="connsiteX42" fmla="*/ 512846 w 1156435"/>
                    <a:gd name="connsiteY42" fmla="*/ 132399 h 264799"/>
                    <a:gd name="connsiteX43" fmla="*/ 529253 w 1156435"/>
                    <a:gd name="connsiteY43" fmla="*/ 130018 h 264799"/>
                    <a:gd name="connsiteX44" fmla="*/ 401617 w 1156435"/>
                    <a:gd name="connsiteY44" fmla="*/ 107825 h 264799"/>
                    <a:gd name="connsiteX45" fmla="*/ 416738 w 1156435"/>
                    <a:gd name="connsiteY45" fmla="*/ 113445 h 264799"/>
                    <a:gd name="connsiteX46" fmla="*/ 414166 w 1156435"/>
                    <a:gd name="connsiteY46" fmla="*/ 139257 h 264799"/>
                    <a:gd name="connsiteX47" fmla="*/ 396545 w 1156435"/>
                    <a:gd name="connsiteY47" fmla="*/ 192788 h 264799"/>
                    <a:gd name="connsiteX48" fmla="*/ 361017 w 1156435"/>
                    <a:gd name="connsiteY48" fmla="*/ 212695 h 264799"/>
                    <a:gd name="connsiteX49" fmla="*/ 344920 w 1156435"/>
                    <a:gd name="connsiteY49" fmla="*/ 206028 h 264799"/>
                    <a:gd name="connsiteX50" fmla="*/ 385210 w 1156435"/>
                    <a:gd name="connsiteY50" fmla="*/ 110206 h 264799"/>
                    <a:gd name="connsiteX51" fmla="*/ 401617 w 1156435"/>
                    <a:gd name="connsiteY51" fmla="*/ 107825 h 264799"/>
                    <a:gd name="connsiteX52" fmla="*/ 266529 w 1156435"/>
                    <a:gd name="connsiteY52" fmla="*/ 79821 h 264799"/>
                    <a:gd name="connsiteX53" fmla="*/ 294151 w 1156435"/>
                    <a:gd name="connsiteY53" fmla="*/ 79916 h 264799"/>
                    <a:gd name="connsiteX54" fmla="*/ 295675 w 1156435"/>
                    <a:gd name="connsiteY54" fmla="*/ 104015 h 264799"/>
                    <a:gd name="connsiteX55" fmla="*/ 276815 w 1156435"/>
                    <a:gd name="connsiteY55" fmla="*/ 161831 h 264799"/>
                    <a:gd name="connsiteX56" fmla="*/ 240811 w 1156435"/>
                    <a:gd name="connsiteY56" fmla="*/ 182120 h 264799"/>
                    <a:gd name="connsiteX57" fmla="*/ 224619 w 1156435"/>
                    <a:gd name="connsiteY57" fmla="*/ 174404 h 264799"/>
                    <a:gd name="connsiteX58" fmla="*/ 266529 w 1156435"/>
                    <a:gd name="connsiteY58" fmla="*/ 79821 h 264799"/>
                    <a:gd name="connsiteX59" fmla="*/ 149753 w 1156435"/>
                    <a:gd name="connsiteY59" fmla="*/ 39245 h 264799"/>
                    <a:gd name="connsiteX60" fmla="*/ 177375 w 1156435"/>
                    <a:gd name="connsiteY60" fmla="*/ 39340 h 264799"/>
                    <a:gd name="connsiteX61" fmla="*/ 178899 w 1156435"/>
                    <a:gd name="connsiteY61" fmla="*/ 63439 h 264799"/>
                    <a:gd name="connsiteX62" fmla="*/ 160040 w 1156435"/>
                    <a:gd name="connsiteY62" fmla="*/ 121255 h 264799"/>
                    <a:gd name="connsiteX63" fmla="*/ 124035 w 1156435"/>
                    <a:gd name="connsiteY63" fmla="*/ 141544 h 264799"/>
                    <a:gd name="connsiteX64" fmla="*/ 107843 w 1156435"/>
                    <a:gd name="connsiteY64" fmla="*/ 133828 h 264799"/>
                    <a:gd name="connsiteX65" fmla="*/ 149753 w 1156435"/>
                    <a:gd name="connsiteY65" fmla="*/ 39245 h 264799"/>
                    <a:gd name="connsiteX66" fmla="*/ 57098 w 1156435"/>
                    <a:gd name="connsiteY66" fmla="*/ 2 h 264799"/>
                    <a:gd name="connsiteX67" fmla="*/ 72219 w 1156435"/>
                    <a:gd name="connsiteY67" fmla="*/ 5622 h 264799"/>
                    <a:gd name="connsiteX68" fmla="*/ 69647 w 1156435"/>
                    <a:gd name="connsiteY68" fmla="*/ 31434 h 264799"/>
                    <a:gd name="connsiteX69" fmla="*/ 52026 w 1156435"/>
                    <a:gd name="connsiteY69" fmla="*/ 84965 h 264799"/>
                    <a:gd name="connsiteX70" fmla="*/ 16498 w 1156435"/>
                    <a:gd name="connsiteY70" fmla="*/ 104872 h 264799"/>
                    <a:gd name="connsiteX71" fmla="*/ 401 w 1156435"/>
                    <a:gd name="connsiteY71" fmla="*/ 98205 h 264799"/>
                    <a:gd name="connsiteX72" fmla="*/ 40692 w 1156435"/>
                    <a:gd name="connsiteY72" fmla="*/ 2383 h 264799"/>
                    <a:gd name="connsiteX73" fmla="*/ 57098 w 1156435"/>
                    <a:gd name="connsiteY73" fmla="*/ 2 h 26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156435" h="264799">
                      <a:moveTo>
                        <a:pt x="752971" y="162403"/>
                      </a:moveTo>
                      <a:cubicBezTo>
                        <a:pt x="761829" y="160403"/>
                        <a:pt x="772687" y="159165"/>
                        <a:pt x="780593" y="162498"/>
                      </a:cubicBezTo>
                      <a:cubicBezTo>
                        <a:pt x="793071" y="167642"/>
                        <a:pt x="784308" y="178881"/>
                        <a:pt x="782117" y="186596"/>
                      </a:cubicBezTo>
                      <a:cubicBezTo>
                        <a:pt x="776783" y="206123"/>
                        <a:pt x="769163" y="224982"/>
                        <a:pt x="763257" y="244413"/>
                      </a:cubicBezTo>
                      <a:cubicBezTo>
                        <a:pt x="758209" y="260987"/>
                        <a:pt x="746303" y="265559"/>
                        <a:pt x="727253" y="264701"/>
                      </a:cubicBezTo>
                      <a:cubicBezTo>
                        <a:pt x="723538" y="264225"/>
                        <a:pt x="714871" y="266321"/>
                        <a:pt x="711061" y="256986"/>
                      </a:cubicBezTo>
                      <a:cubicBezTo>
                        <a:pt x="706584" y="246223"/>
                        <a:pt x="741636" y="164879"/>
                        <a:pt x="752971" y="162403"/>
                      </a:cubicBezTo>
                      <a:close/>
                      <a:moveTo>
                        <a:pt x="999002" y="158688"/>
                      </a:moveTo>
                      <a:cubicBezTo>
                        <a:pt x="1007860" y="156688"/>
                        <a:pt x="1018718" y="155450"/>
                        <a:pt x="1026624" y="158783"/>
                      </a:cubicBezTo>
                      <a:cubicBezTo>
                        <a:pt x="1039102" y="163927"/>
                        <a:pt x="1030339" y="175166"/>
                        <a:pt x="1028148" y="182881"/>
                      </a:cubicBezTo>
                      <a:cubicBezTo>
                        <a:pt x="1022814" y="202408"/>
                        <a:pt x="1015194" y="221267"/>
                        <a:pt x="1009289" y="240698"/>
                      </a:cubicBezTo>
                      <a:cubicBezTo>
                        <a:pt x="1004240" y="257272"/>
                        <a:pt x="992429" y="261844"/>
                        <a:pt x="973284" y="260986"/>
                      </a:cubicBezTo>
                      <a:cubicBezTo>
                        <a:pt x="969569" y="260510"/>
                        <a:pt x="960902" y="262606"/>
                        <a:pt x="957092" y="253271"/>
                      </a:cubicBezTo>
                      <a:cubicBezTo>
                        <a:pt x="952615" y="242508"/>
                        <a:pt x="987667" y="161164"/>
                        <a:pt x="999002" y="158688"/>
                      </a:cubicBezTo>
                      <a:close/>
                      <a:moveTo>
                        <a:pt x="893393" y="156307"/>
                      </a:moveTo>
                      <a:cubicBezTo>
                        <a:pt x="898870" y="156379"/>
                        <a:pt x="904133" y="157784"/>
                        <a:pt x="908514" y="161927"/>
                      </a:cubicBezTo>
                      <a:cubicBezTo>
                        <a:pt x="917182" y="170213"/>
                        <a:pt x="908419" y="179453"/>
                        <a:pt x="905942" y="187739"/>
                      </a:cubicBezTo>
                      <a:cubicBezTo>
                        <a:pt x="900513" y="205742"/>
                        <a:pt x="892893" y="223077"/>
                        <a:pt x="888321" y="241270"/>
                      </a:cubicBezTo>
                      <a:cubicBezTo>
                        <a:pt x="883844" y="258986"/>
                        <a:pt x="872605" y="262987"/>
                        <a:pt x="852793" y="261177"/>
                      </a:cubicBezTo>
                      <a:cubicBezTo>
                        <a:pt x="849650" y="260701"/>
                        <a:pt x="840982" y="263844"/>
                        <a:pt x="836696" y="254510"/>
                      </a:cubicBezTo>
                      <a:cubicBezTo>
                        <a:pt x="832219" y="244604"/>
                        <a:pt x="866414" y="161069"/>
                        <a:pt x="876986" y="158688"/>
                      </a:cubicBezTo>
                      <a:cubicBezTo>
                        <a:pt x="882225" y="157498"/>
                        <a:pt x="887916" y="156236"/>
                        <a:pt x="893393" y="156307"/>
                      </a:cubicBezTo>
                      <a:close/>
                      <a:moveTo>
                        <a:pt x="1122255" y="150687"/>
                      </a:moveTo>
                      <a:cubicBezTo>
                        <a:pt x="1131113" y="148687"/>
                        <a:pt x="1141972" y="147448"/>
                        <a:pt x="1149878" y="150782"/>
                      </a:cubicBezTo>
                      <a:cubicBezTo>
                        <a:pt x="1162355" y="155926"/>
                        <a:pt x="1153592" y="167165"/>
                        <a:pt x="1151401" y="174881"/>
                      </a:cubicBezTo>
                      <a:cubicBezTo>
                        <a:pt x="1146067" y="194407"/>
                        <a:pt x="1138447" y="213266"/>
                        <a:pt x="1132542" y="232697"/>
                      </a:cubicBezTo>
                      <a:cubicBezTo>
                        <a:pt x="1127493" y="249366"/>
                        <a:pt x="1115683" y="253843"/>
                        <a:pt x="1096537" y="252986"/>
                      </a:cubicBezTo>
                      <a:cubicBezTo>
                        <a:pt x="1092823" y="252509"/>
                        <a:pt x="1084155" y="254605"/>
                        <a:pt x="1080345" y="245270"/>
                      </a:cubicBezTo>
                      <a:cubicBezTo>
                        <a:pt x="1075868" y="234507"/>
                        <a:pt x="1110920" y="153164"/>
                        <a:pt x="1122255" y="150687"/>
                      </a:cubicBezTo>
                      <a:close/>
                      <a:moveTo>
                        <a:pt x="630861" y="150687"/>
                      </a:moveTo>
                      <a:cubicBezTo>
                        <a:pt x="639719" y="148687"/>
                        <a:pt x="650577" y="147448"/>
                        <a:pt x="658483" y="150782"/>
                      </a:cubicBezTo>
                      <a:cubicBezTo>
                        <a:pt x="670961" y="155926"/>
                        <a:pt x="662198" y="167165"/>
                        <a:pt x="660007" y="174881"/>
                      </a:cubicBezTo>
                      <a:cubicBezTo>
                        <a:pt x="654673" y="194407"/>
                        <a:pt x="647053" y="213266"/>
                        <a:pt x="641147" y="232697"/>
                      </a:cubicBezTo>
                      <a:cubicBezTo>
                        <a:pt x="636099" y="249366"/>
                        <a:pt x="624288" y="253843"/>
                        <a:pt x="605143" y="252986"/>
                      </a:cubicBezTo>
                      <a:cubicBezTo>
                        <a:pt x="601428" y="252509"/>
                        <a:pt x="592761" y="254605"/>
                        <a:pt x="588951" y="245270"/>
                      </a:cubicBezTo>
                      <a:cubicBezTo>
                        <a:pt x="584474" y="234507"/>
                        <a:pt x="619526" y="153164"/>
                        <a:pt x="630861" y="150687"/>
                      </a:cubicBezTo>
                      <a:close/>
                      <a:moveTo>
                        <a:pt x="529253" y="130018"/>
                      </a:moveTo>
                      <a:cubicBezTo>
                        <a:pt x="534729" y="130090"/>
                        <a:pt x="539992" y="131495"/>
                        <a:pt x="544373" y="135638"/>
                      </a:cubicBezTo>
                      <a:cubicBezTo>
                        <a:pt x="553041" y="143924"/>
                        <a:pt x="544278" y="153164"/>
                        <a:pt x="541801" y="161450"/>
                      </a:cubicBezTo>
                      <a:cubicBezTo>
                        <a:pt x="536372" y="179453"/>
                        <a:pt x="528752" y="196788"/>
                        <a:pt x="524180" y="214981"/>
                      </a:cubicBezTo>
                      <a:cubicBezTo>
                        <a:pt x="519703" y="232698"/>
                        <a:pt x="508464" y="236698"/>
                        <a:pt x="488652" y="234888"/>
                      </a:cubicBezTo>
                      <a:cubicBezTo>
                        <a:pt x="485509" y="234412"/>
                        <a:pt x="476841" y="237555"/>
                        <a:pt x="472555" y="228221"/>
                      </a:cubicBezTo>
                      <a:cubicBezTo>
                        <a:pt x="468078" y="218315"/>
                        <a:pt x="502273" y="134780"/>
                        <a:pt x="512846" y="132399"/>
                      </a:cubicBezTo>
                      <a:cubicBezTo>
                        <a:pt x="518085" y="131209"/>
                        <a:pt x="523776" y="129947"/>
                        <a:pt x="529253" y="130018"/>
                      </a:cubicBezTo>
                      <a:close/>
                      <a:moveTo>
                        <a:pt x="401617" y="107825"/>
                      </a:moveTo>
                      <a:cubicBezTo>
                        <a:pt x="407094" y="107897"/>
                        <a:pt x="412357" y="109302"/>
                        <a:pt x="416738" y="113445"/>
                      </a:cubicBezTo>
                      <a:cubicBezTo>
                        <a:pt x="425406" y="121731"/>
                        <a:pt x="416643" y="130971"/>
                        <a:pt x="414166" y="139257"/>
                      </a:cubicBezTo>
                      <a:cubicBezTo>
                        <a:pt x="408737" y="157260"/>
                        <a:pt x="401117" y="174595"/>
                        <a:pt x="396545" y="192788"/>
                      </a:cubicBezTo>
                      <a:cubicBezTo>
                        <a:pt x="392068" y="210504"/>
                        <a:pt x="380829" y="214505"/>
                        <a:pt x="361017" y="212695"/>
                      </a:cubicBezTo>
                      <a:cubicBezTo>
                        <a:pt x="357874" y="212219"/>
                        <a:pt x="349206" y="215362"/>
                        <a:pt x="344920" y="206028"/>
                      </a:cubicBezTo>
                      <a:cubicBezTo>
                        <a:pt x="340443" y="196122"/>
                        <a:pt x="374638" y="112587"/>
                        <a:pt x="385210" y="110206"/>
                      </a:cubicBezTo>
                      <a:cubicBezTo>
                        <a:pt x="390449" y="109016"/>
                        <a:pt x="396141" y="107754"/>
                        <a:pt x="401617" y="107825"/>
                      </a:cubicBezTo>
                      <a:close/>
                      <a:moveTo>
                        <a:pt x="266529" y="79821"/>
                      </a:moveTo>
                      <a:cubicBezTo>
                        <a:pt x="275387" y="77821"/>
                        <a:pt x="286245" y="76582"/>
                        <a:pt x="294151" y="79916"/>
                      </a:cubicBezTo>
                      <a:cubicBezTo>
                        <a:pt x="306629" y="85060"/>
                        <a:pt x="297866" y="96299"/>
                        <a:pt x="295675" y="104015"/>
                      </a:cubicBezTo>
                      <a:cubicBezTo>
                        <a:pt x="290341" y="123541"/>
                        <a:pt x="282721" y="142400"/>
                        <a:pt x="276815" y="161831"/>
                      </a:cubicBezTo>
                      <a:cubicBezTo>
                        <a:pt x="271767" y="178405"/>
                        <a:pt x="259956" y="182977"/>
                        <a:pt x="240811" y="182120"/>
                      </a:cubicBezTo>
                      <a:cubicBezTo>
                        <a:pt x="237096" y="181643"/>
                        <a:pt x="228429" y="183739"/>
                        <a:pt x="224619" y="174404"/>
                      </a:cubicBezTo>
                      <a:cubicBezTo>
                        <a:pt x="220142" y="163641"/>
                        <a:pt x="255194" y="82298"/>
                        <a:pt x="266529" y="79821"/>
                      </a:cubicBezTo>
                      <a:close/>
                      <a:moveTo>
                        <a:pt x="149753" y="39245"/>
                      </a:moveTo>
                      <a:cubicBezTo>
                        <a:pt x="158611" y="37245"/>
                        <a:pt x="169469" y="36007"/>
                        <a:pt x="177375" y="39340"/>
                      </a:cubicBezTo>
                      <a:cubicBezTo>
                        <a:pt x="189853" y="44484"/>
                        <a:pt x="181090" y="55723"/>
                        <a:pt x="178899" y="63439"/>
                      </a:cubicBezTo>
                      <a:cubicBezTo>
                        <a:pt x="173565" y="82965"/>
                        <a:pt x="165945" y="101824"/>
                        <a:pt x="160040" y="121255"/>
                      </a:cubicBezTo>
                      <a:cubicBezTo>
                        <a:pt x="155087" y="137829"/>
                        <a:pt x="143180" y="142401"/>
                        <a:pt x="124035" y="141544"/>
                      </a:cubicBezTo>
                      <a:cubicBezTo>
                        <a:pt x="120320" y="141067"/>
                        <a:pt x="111653" y="143163"/>
                        <a:pt x="107843" y="133828"/>
                      </a:cubicBezTo>
                      <a:cubicBezTo>
                        <a:pt x="103366" y="123065"/>
                        <a:pt x="138418" y="41722"/>
                        <a:pt x="149753" y="39245"/>
                      </a:cubicBezTo>
                      <a:close/>
                      <a:moveTo>
                        <a:pt x="57098" y="2"/>
                      </a:moveTo>
                      <a:cubicBezTo>
                        <a:pt x="62575" y="73"/>
                        <a:pt x="67837" y="1478"/>
                        <a:pt x="72219" y="5622"/>
                      </a:cubicBezTo>
                      <a:cubicBezTo>
                        <a:pt x="80887" y="13908"/>
                        <a:pt x="72124" y="23148"/>
                        <a:pt x="69647" y="31434"/>
                      </a:cubicBezTo>
                      <a:cubicBezTo>
                        <a:pt x="64218" y="49437"/>
                        <a:pt x="56598" y="66772"/>
                        <a:pt x="52026" y="84965"/>
                      </a:cubicBezTo>
                      <a:cubicBezTo>
                        <a:pt x="47645" y="102681"/>
                        <a:pt x="36310" y="106682"/>
                        <a:pt x="16498" y="104872"/>
                      </a:cubicBezTo>
                      <a:cubicBezTo>
                        <a:pt x="13355" y="104396"/>
                        <a:pt x="4687" y="107539"/>
                        <a:pt x="401" y="98205"/>
                      </a:cubicBezTo>
                      <a:cubicBezTo>
                        <a:pt x="-4076" y="88299"/>
                        <a:pt x="30119" y="4764"/>
                        <a:pt x="40692" y="2383"/>
                      </a:cubicBezTo>
                      <a:cubicBezTo>
                        <a:pt x="45930" y="1192"/>
                        <a:pt x="51621" y="-70"/>
                        <a:pt x="57098" y="2"/>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31" name="Freeform: Shape 24">
                  <a:extLst>
                    <a:ext uri="{FF2B5EF4-FFF2-40B4-BE49-F238E27FC236}">
                      <a16:creationId xmlns:a16="http://schemas.microsoft.com/office/drawing/2014/main" id="{251EB0C3-3D03-4E09-98DF-B8811B526C9B}"/>
                    </a:ext>
                  </a:extLst>
                </p:cNvPr>
                <p:cNvSpPr/>
                <p:nvPr/>
              </p:nvSpPr>
              <p:spPr>
                <a:xfrm>
                  <a:off x="4712410" y="3157750"/>
                  <a:ext cx="210667" cy="276961"/>
                </a:xfrm>
                <a:custGeom>
                  <a:avLst/>
                  <a:gdLst>
                    <a:gd name="connsiteX0" fmla="*/ 23942 w 210667"/>
                    <a:gd name="connsiteY0" fmla="*/ 202346 h 276961"/>
                    <a:gd name="connsiteX1" fmla="*/ 179866 w 210667"/>
                    <a:gd name="connsiteY1" fmla="*/ 210824 h 276961"/>
                    <a:gd name="connsiteX2" fmla="*/ 200250 w 210667"/>
                    <a:gd name="connsiteY2" fmla="*/ 233493 h 276961"/>
                    <a:gd name="connsiteX3" fmla="*/ 199011 w 210667"/>
                    <a:gd name="connsiteY3" fmla="*/ 256544 h 276961"/>
                    <a:gd name="connsiteX4" fmla="*/ 176342 w 210667"/>
                    <a:gd name="connsiteY4" fmla="*/ 276927 h 276961"/>
                    <a:gd name="connsiteX5" fmla="*/ 20418 w 210667"/>
                    <a:gd name="connsiteY5" fmla="*/ 268450 h 276961"/>
                    <a:gd name="connsiteX6" fmla="*/ 34 w 210667"/>
                    <a:gd name="connsiteY6" fmla="*/ 245780 h 276961"/>
                    <a:gd name="connsiteX7" fmla="*/ 1273 w 210667"/>
                    <a:gd name="connsiteY7" fmla="*/ 222730 h 276961"/>
                    <a:gd name="connsiteX8" fmla="*/ 23942 w 210667"/>
                    <a:gd name="connsiteY8" fmla="*/ 202346 h 276961"/>
                    <a:gd name="connsiteX9" fmla="*/ 28609 w 210667"/>
                    <a:gd name="connsiteY9" fmla="*/ 101095 h 276961"/>
                    <a:gd name="connsiteX10" fmla="*/ 184533 w 210667"/>
                    <a:gd name="connsiteY10" fmla="*/ 109573 h 276961"/>
                    <a:gd name="connsiteX11" fmla="*/ 204917 w 210667"/>
                    <a:gd name="connsiteY11" fmla="*/ 132242 h 276961"/>
                    <a:gd name="connsiteX12" fmla="*/ 203679 w 210667"/>
                    <a:gd name="connsiteY12" fmla="*/ 155293 h 276961"/>
                    <a:gd name="connsiteX13" fmla="*/ 181009 w 210667"/>
                    <a:gd name="connsiteY13" fmla="*/ 175676 h 276961"/>
                    <a:gd name="connsiteX14" fmla="*/ 25085 w 210667"/>
                    <a:gd name="connsiteY14" fmla="*/ 167199 h 276961"/>
                    <a:gd name="connsiteX15" fmla="*/ 4701 w 210667"/>
                    <a:gd name="connsiteY15" fmla="*/ 144529 h 276961"/>
                    <a:gd name="connsiteX16" fmla="*/ 5940 w 210667"/>
                    <a:gd name="connsiteY16" fmla="*/ 121479 h 276961"/>
                    <a:gd name="connsiteX17" fmla="*/ 28609 w 210667"/>
                    <a:gd name="connsiteY17" fmla="*/ 101095 h 276961"/>
                    <a:gd name="connsiteX18" fmla="*/ 34325 w 210667"/>
                    <a:gd name="connsiteY18" fmla="*/ 34 h 276961"/>
                    <a:gd name="connsiteX19" fmla="*/ 190249 w 210667"/>
                    <a:gd name="connsiteY19" fmla="*/ 8512 h 276961"/>
                    <a:gd name="connsiteX20" fmla="*/ 210633 w 210667"/>
                    <a:gd name="connsiteY20" fmla="*/ 31181 h 276961"/>
                    <a:gd name="connsiteX21" fmla="*/ 209394 w 210667"/>
                    <a:gd name="connsiteY21" fmla="*/ 54232 h 276961"/>
                    <a:gd name="connsiteX22" fmla="*/ 186725 w 210667"/>
                    <a:gd name="connsiteY22" fmla="*/ 74615 h 276961"/>
                    <a:gd name="connsiteX23" fmla="*/ 30801 w 210667"/>
                    <a:gd name="connsiteY23" fmla="*/ 66138 h 276961"/>
                    <a:gd name="connsiteX24" fmla="*/ 10417 w 210667"/>
                    <a:gd name="connsiteY24" fmla="*/ 43468 h 276961"/>
                    <a:gd name="connsiteX25" fmla="*/ 11656 w 210667"/>
                    <a:gd name="connsiteY25" fmla="*/ 20418 h 276961"/>
                    <a:gd name="connsiteX26" fmla="*/ 34325 w 210667"/>
                    <a:gd name="connsiteY26" fmla="*/ 34 h 2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0667" h="276961">
                      <a:moveTo>
                        <a:pt x="23942" y="202346"/>
                      </a:moveTo>
                      <a:lnTo>
                        <a:pt x="179866" y="210824"/>
                      </a:lnTo>
                      <a:cubicBezTo>
                        <a:pt x="191773" y="211490"/>
                        <a:pt x="200916" y="221682"/>
                        <a:pt x="200250" y="233493"/>
                      </a:cubicBezTo>
                      <a:lnTo>
                        <a:pt x="199011" y="256544"/>
                      </a:lnTo>
                      <a:cubicBezTo>
                        <a:pt x="198440" y="268450"/>
                        <a:pt x="188248" y="277594"/>
                        <a:pt x="176342" y="276927"/>
                      </a:cubicBezTo>
                      <a:lnTo>
                        <a:pt x="20418" y="268450"/>
                      </a:lnTo>
                      <a:cubicBezTo>
                        <a:pt x="8511" y="267783"/>
                        <a:pt x="-633" y="257591"/>
                        <a:pt x="34" y="245780"/>
                      </a:cubicBezTo>
                      <a:lnTo>
                        <a:pt x="1273" y="222730"/>
                      </a:lnTo>
                      <a:cubicBezTo>
                        <a:pt x="1939" y="210824"/>
                        <a:pt x="12131" y="201679"/>
                        <a:pt x="23942" y="202346"/>
                      </a:cubicBezTo>
                      <a:close/>
                      <a:moveTo>
                        <a:pt x="28609" y="101095"/>
                      </a:moveTo>
                      <a:lnTo>
                        <a:pt x="184533" y="109573"/>
                      </a:lnTo>
                      <a:cubicBezTo>
                        <a:pt x="196440" y="110239"/>
                        <a:pt x="205583" y="120431"/>
                        <a:pt x="204917" y="132242"/>
                      </a:cubicBezTo>
                      <a:lnTo>
                        <a:pt x="203679" y="155293"/>
                      </a:lnTo>
                      <a:cubicBezTo>
                        <a:pt x="203012" y="167199"/>
                        <a:pt x="192915" y="176343"/>
                        <a:pt x="181009" y="175676"/>
                      </a:cubicBezTo>
                      <a:lnTo>
                        <a:pt x="25085" y="167199"/>
                      </a:lnTo>
                      <a:cubicBezTo>
                        <a:pt x="13179" y="166532"/>
                        <a:pt x="4034" y="156340"/>
                        <a:pt x="4701" y="144529"/>
                      </a:cubicBezTo>
                      <a:lnTo>
                        <a:pt x="5940" y="121479"/>
                      </a:lnTo>
                      <a:cubicBezTo>
                        <a:pt x="6606" y="109573"/>
                        <a:pt x="16798" y="100429"/>
                        <a:pt x="28609" y="101095"/>
                      </a:cubicBezTo>
                      <a:close/>
                      <a:moveTo>
                        <a:pt x="34325" y="34"/>
                      </a:moveTo>
                      <a:lnTo>
                        <a:pt x="190249" y="8512"/>
                      </a:lnTo>
                      <a:cubicBezTo>
                        <a:pt x="202156" y="9178"/>
                        <a:pt x="211299" y="19370"/>
                        <a:pt x="210633" y="31181"/>
                      </a:cubicBezTo>
                      <a:lnTo>
                        <a:pt x="209394" y="54232"/>
                      </a:lnTo>
                      <a:cubicBezTo>
                        <a:pt x="208728" y="66138"/>
                        <a:pt x="198631" y="75282"/>
                        <a:pt x="186725" y="74615"/>
                      </a:cubicBezTo>
                      <a:lnTo>
                        <a:pt x="30801" y="66138"/>
                      </a:lnTo>
                      <a:cubicBezTo>
                        <a:pt x="18894" y="65471"/>
                        <a:pt x="9750" y="55279"/>
                        <a:pt x="10417" y="43468"/>
                      </a:cubicBezTo>
                      <a:lnTo>
                        <a:pt x="11656" y="20418"/>
                      </a:lnTo>
                      <a:cubicBezTo>
                        <a:pt x="12322" y="8512"/>
                        <a:pt x="22514" y="-632"/>
                        <a:pt x="34325" y="34"/>
                      </a:cubicBezTo>
                      <a:close/>
                    </a:path>
                  </a:pathLst>
                </a:custGeom>
                <a:solidFill>
                  <a:schemeClr val="accent3"/>
                </a:solidFill>
                <a:ln w="9525" cap="flat">
                  <a:noFill/>
                  <a:prstDash val="solid"/>
                  <a:miter/>
                </a:ln>
              </p:spPr>
              <p:txBody>
                <a:bodyPr wrap="square" rtlCol="0" anchor="ctr">
                  <a:noAutofit/>
                </a:bodyPr>
                <a:lstStyle/>
                <a:p>
                  <a:endParaRPr lang="en-US"/>
                </a:p>
              </p:txBody>
            </p:sp>
          </p:grpSp>
          <p:sp>
            <p:nvSpPr>
              <p:cNvPr id="12" name="Freeform: Shape 7">
                <a:extLst>
                  <a:ext uri="{FF2B5EF4-FFF2-40B4-BE49-F238E27FC236}">
                    <a16:creationId xmlns:a16="http://schemas.microsoft.com/office/drawing/2014/main" id="{A0300B70-60EE-46A6-946B-C014F05456E2}"/>
                  </a:ext>
                </a:extLst>
              </p:cNvPr>
              <p:cNvSpPr/>
              <p:nvPr/>
            </p:nvSpPr>
            <p:spPr>
              <a:xfrm>
                <a:off x="2591782" y="1726708"/>
                <a:ext cx="1568591" cy="2418945"/>
              </a:xfrm>
              <a:custGeom>
                <a:avLst/>
                <a:gdLst>
                  <a:gd name="connsiteX0" fmla="*/ 228711 w 1568591"/>
                  <a:gd name="connsiteY0" fmla="*/ 1971430 h 2418945"/>
                  <a:gd name="connsiteX1" fmla="*/ 288814 w 1568591"/>
                  <a:gd name="connsiteY1" fmla="*/ 1968667 h 2418945"/>
                  <a:gd name="connsiteX2" fmla="*/ 472932 w 1568591"/>
                  <a:gd name="connsiteY2" fmla="*/ 1985527 h 2418945"/>
                  <a:gd name="connsiteX3" fmla="*/ 671053 w 1568591"/>
                  <a:gd name="connsiteY3" fmla="*/ 2126878 h 2418945"/>
                  <a:gd name="connsiteX4" fmla="*/ 713534 w 1568591"/>
                  <a:gd name="connsiteY4" fmla="*/ 2200887 h 2418945"/>
                  <a:gd name="connsiteX5" fmla="*/ 926703 w 1568591"/>
                  <a:gd name="connsiteY5" fmla="*/ 2316235 h 2418945"/>
                  <a:gd name="connsiteX6" fmla="*/ 1075960 w 1568591"/>
                  <a:gd name="connsiteY6" fmla="*/ 2119258 h 2418945"/>
                  <a:gd name="connsiteX7" fmla="*/ 1041003 w 1568591"/>
                  <a:gd name="connsiteY7" fmla="*/ 1714540 h 2418945"/>
                  <a:gd name="connsiteX8" fmla="*/ 890032 w 1568591"/>
                  <a:gd name="connsiteY8" fmla="*/ 962161 h 2418945"/>
                  <a:gd name="connsiteX9" fmla="*/ 884031 w 1568591"/>
                  <a:gd name="connsiteY9" fmla="*/ 579922 h 2418945"/>
                  <a:gd name="connsiteX10" fmla="*/ 1119013 w 1568591"/>
                  <a:gd name="connsiteY10" fmla="*/ 275980 h 2418945"/>
                  <a:gd name="connsiteX11" fmla="*/ 1342279 w 1568591"/>
                  <a:gd name="connsiteY11" fmla="*/ 198922 h 2418945"/>
                  <a:gd name="connsiteX12" fmla="*/ 1406002 w 1568591"/>
                  <a:gd name="connsiteY12" fmla="*/ 140915 h 2418945"/>
                  <a:gd name="connsiteX13" fmla="*/ 1470581 w 1568591"/>
                  <a:gd name="connsiteY13" fmla="*/ 21091 h 2418945"/>
                  <a:gd name="connsiteX14" fmla="*/ 1545352 w 1568591"/>
                  <a:gd name="connsiteY14" fmla="*/ 23377 h 2418945"/>
                  <a:gd name="connsiteX15" fmla="*/ 1534875 w 1568591"/>
                  <a:gd name="connsiteY15" fmla="*/ 337606 h 2418945"/>
                  <a:gd name="connsiteX16" fmla="*/ 1511348 w 1568591"/>
                  <a:gd name="connsiteY16" fmla="*/ 408758 h 2418945"/>
                  <a:gd name="connsiteX17" fmla="*/ 1464485 w 1568591"/>
                  <a:gd name="connsiteY17" fmla="*/ 472385 h 2418945"/>
                  <a:gd name="connsiteX18" fmla="*/ 1398381 w 1568591"/>
                  <a:gd name="connsiteY18" fmla="*/ 482196 h 2418945"/>
                  <a:gd name="connsiteX19" fmla="*/ 1368759 w 1568591"/>
                  <a:gd name="connsiteY19" fmla="*/ 295696 h 2418945"/>
                  <a:gd name="connsiteX20" fmla="*/ 1121395 w 1568591"/>
                  <a:gd name="connsiteY20" fmla="*/ 390184 h 2418945"/>
                  <a:gd name="connsiteX21" fmla="*/ 970614 w 1568591"/>
                  <a:gd name="connsiteY21" fmla="*/ 691174 h 2418945"/>
                  <a:gd name="connsiteX22" fmla="*/ 1040813 w 1568591"/>
                  <a:gd name="connsiteY22" fmla="*/ 1225813 h 2418945"/>
                  <a:gd name="connsiteX23" fmla="*/ 1174925 w 1568591"/>
                  <a:gd name="connsiteY23" fmla="*/ 1923233 h 2418945"/>
                  <a:gd name="connsiteX24" fmla="*/ 1150160 w 1568591"/>
                  <a:gd name="connsiteY24" fmla="*/ 2232510 h 2418945"/>
                  <a:gd name="connsiteX25" fmla="*/ 943277 w 1568591"/>
                  <a:gd name="connsiteY25" fmla="*/ 2414342 h 2418945"/>
                  <a:gd name="connsiteX26" fmla="*/ 662956 w 1568591"/>
                  <a:gd name="connsiteY26" fmla="*/ 2303757 h 2418945"/>
                  <a:gd name="connsiteX27" fmla="*/ 598377 w 1568591"/>
                  <a:gd name="connsiteY27" fmla="*/ 2198982 h 2418945"/>
                  <a:gd name="connsiteX28" fmla="*/ 395494 w 1568591"/>
                  <a:gd name="connsiteY28" fmla="*/ 2073633 h 2418945"/>
                  <a:gd name="connsiteX29" fmla="*/ 305293 w 1568591"/>
                  <a:gd name="connsiteY29" fmla="*/ 2072966 h 2418945"/>
                  <a:gd name="connsiteX30" fmla="*/ 220329 w 1568591"/>
                  <a:gd name="connsiteY30" fmla="*/ 2074871 h 2418945"/>
                  <a:gd name="connsiteX31" fmla="*/ 62214 w 1568591"/>
                  <a:gd name="connsiteY31" fmla="*/ 2095445 h 2418945"/>
                  <a:gd name="connsiteX32" fmla="*/ 492 w 1568591"/>
                  <a:gd name="connsiteY32" fmla="*/ 2039819 h 2418945"/>
                  <a:gd name="connsiteX33" fmla="*/ 51070 w 1568591"/>
                  <a:gd name="connsiteY33" fmla="*/ 1974954 h 2418945"/>
                  <a:gd name="connsiteX34" fmla="*/ 191754 w 1568591"/>
                  <a:gd name="connsiteY34" fmla="*/ 1968763 h 2418945"/>
                  <a:gd name="connsiteX35" fmla="*/ 228711 w 1568591"/>
                  <a:gd name="connsiteY35" fmla="*/ 1971430 h 241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68591" h="2418945">
                    <a:moveTo>
                      <a:pt x="228711" y="1971430"/>
                    </a:moveTo>
                    <a:cubicBezTo>
                      <a:pt x="248714" y="1970477"/>
                      <a:pt x="268812" y="1969525"/>
                      <a:pt x="288814" y="1968667"/>
                    </a:cubicBezTo>
                    <a:cubicBezTo>
                      <a:pt x="350536" y="1970572"/>
                      <a:pt x="411782" y="1973335"/>
                      <a:pt x="472932" y="1985527"/>
                    </a:cubicBezTo>
                    <a:cubicBezTo>
                      <a:pt x="561134" y="2003243"/>
                      <a:pt x="625809" y="2050773"/>
                      <a:pt x="671053" y="2126878"/>
                    </a:cubicBezTo>
                    <a:cubicBezTo>
                      <a:pt x="685626" y="2151357"/>
                      <a:pt x="699151" y="2176408"/>
                      <a:pt x="713534" y="2200887"/>
                    </a:cubicBezTo>
                    <a:cubicBezTo>
                      <a:pt x="768017" y="2293851"/>
                      <a:pt x="843550" y="2334618"/>
                      <a:pt x="926703" y="2316235"/>
                    </a:cubicBezTo>
                    <a:cubicBezTo>
                      <a:pt x="1011190" y="2297566"/>
                      <a:pt x="1063006" y="2226700"/>
                      <a:pt x="1075960" y="2119258"/>
                    </a:cubicBezTo>
                    <a:cubicBezTo>
                      <a:pt x="1092534" y="1981621"/>
                      <a:pt x="1065483" y="1848176"/>
                      <a:pt x="1041003" y="1714540"/>
                    </a:cubicBezTo>
                    <a:cubicBezTo>
                      <a:pt x="994903" y="1462890"/>
                      <a:pt x="927465" y="1215430"/>
                      <a:pt x="890032" y="962161"/>
                    </a:cubicBezTo>
                    <a:cubicBezTo>
                      <a:pt x="871268" y="835288"/>
                      <a:pt x="856885" y="708224"/>
                      <a:pt x="884031" y="579922"/>
                    </a:cubicBezTo>
                    <a:cubicBezTo>
                      <a:pt x="913654" y="440095"/>
                      <a:pt x="992712" y="340178"/>
                      <a:pt x="1119013" y="275980"/>
                    </a:cubicBezTo>
                    <a:cubicBezTo>
                      <a:pt x="1189784" y="239975"/>
                      <a:pt x="1264841" y="215401"/>
                      <a:pt x="1342279" y="198922"/>
                    </a:cubicBezTo>
                    <a:cubicBezTo>
                      <a:pt x="1375998" y="191779"/>
                      <a:pt x="1397143" y="177682"/>
                      <a:pt x="1406002" y="140915"/>
                    </a:cubicBezTo>
                    <a:cubicBezTo>
                      <a:pt x="1416670" y="96338"/>
                      <a:pt x="1437624" y="54714"/>
                      <a:pt x="1470581" y="21091"/>
                    </a:cubicBezTo>
                    <a:cubicBezTo>
                      <a:pt x="1495727" y="-4627"/>
                      <a:pt x="1521445" y="-10151"/>
                      <a:pt x="1545352" y="23377"/>
                    </a:cubicBezTo>
                    <a:cubicBezTo>
                      <a:pt x="1588405" y="129580"/>
                      <a:pt x="1563736" y="233784"/>
                      <a:pt x="1534875" y="337606"/>
                    </a:cubicBezTo>
                    <a:cubicBezTo>
                      <a:pt x="1528207" y="361609"/>
                      <a:pt x="1519254" y="385041"/>
                      <a:pt x="1511348" y="408758"/>
                    </a:cubicBezTo>
                    <a:cubicBezTo>
                      <a:pt x="1495822" y="429999"/>
                      <a:pt x="1481344" y="452287"/>
                      <a:pt x="1464485" y="472385"/>
                    </a:cubicBezTo>
                    <a:cubicBezTo>
                      <a:pt x="1446197" y="494102"/>
                      <a:pt x="1423718" y="501246"/>
                      <a:pt x="1398381" y="482196"/>
                    </a:cubicBezTo>
                    <a:cubicBezTo>
                      <a:pt x="1359615" y="425713"/>
                      <a:pt x="1371235" y="360847"/>
                      <a:pt x="1368759" y="295696"/>
                    </a:cubicBezTo>
                    <a:cubicBezTo>
                      <a:pt x="1280462" y="315604"/>
                      <a:pt x="1196356" y="341321"/>
                      <a:pt x="1121395" y="390184"/>
                    </a:cubicBezTo>
                    <a:cubicBezTo>
                      <a:pt x="1012905" y="460860"/>
                      <a:pt x="974900" y="568778"/>
                      <a:pt x="970614" y="691174"/>
                    </a:cubicBezTo>
                    <a:cubicBezTo>
                      <a:pt x="964232" y="873007"/>
                      <a:pt x="1004808" y="1049314"/>
                      <a:pt x="1040813" y="1225813"/>
                    </a:cubicBezTo>
                    <a:cubicBezTo>
                      <a:pt x="1088152" y="1457842"/>
                      <a:pt x="1148731" y="1687394"/>
                      <a:pt x="1174925" y="1923233"/>
                    </a:cubicBezTo>
                    <a:cubicBezTo>
                      <a:pt x="1186450" y="2027246"/>
                      <a:pt x="1188831" y="2131926"/>
                      <a:pt x="1150160" y="2232510"/>
                    </a:cubicBezTo>
                    <a:cubicBezTo>
                      <a:pt x="1113108" y="2329189"/>
                      <a:pt x="1048528" y="2397673"/>
                      <a:pt x="943277" y="2414342"/>
                    </a:cubicBezTo>
                    <a:cubicBezTo>
                      <a:pt x="830025" y="2432249"/>
                      <a:pt x="732870" y="2398436"/>
                      <a:pt x="662956" y="2303757"/>
                    </a:cubicBezTo>
                    <a:cubicBezTo>
                      <a:pt x="638668" y="2270800"/>
                      <a:pt x="616379" y="2235653"/>
                      <a:pt x="598377" y="2198982"/>
                    </a:cubicBezTo>
                    <a:cubicBezTo>
                      <a:pt x="556657" y="2113733"/>
                      <a:pt x="484458" y="2080205"/>
                      <a:pt x="395494" y="2073633"/>
                    </a:cubicBezTo>
                    <a:cubicBezTo>
                      <a:pt x="365586" y="2071442"/>
                      <a:pt x="335391" y="2073061"/>
                      <a:pt x="305293" y="2072966"/>
                    </a:cubicBezTo>
                    <a:cubicBezTo>
                      <a:pt x="277003" y="2073633"/>
                      <a:pt x="248714" y="2074204"/>
                      <a:pt x="220329" y="2074871"/>
                    </a:cubicBezTo>
                    <a:cubicBezTo>
                      <a:pt x="169466" y="2095636"/>
                      <a:pt x="116126" y="2100017"/>
                      <a:pt x="62214" y="2095445"/>
                    </a:cubicBezTo>
                    <a:cubicBezTo>
                      <a:pt x="29163" y="2092683"/>
                      <a:pt x="4493" y="2074395"/>
                      <a:pt x="492" y="2039819"/>
                    </a:cubicBezTo>
                    <a:cubicBezTo>
                      <a:pt x="-3699" y="2003815"/>
                      <a:pt x="19352" y="1984479"/>
                      <a:pt x="51070" y="1974954"/>
                    </a:cubicBezTo>
                    <a:cubicBezTo>
                      <a:pt x="97266" y="1961047"/>
                      <a:pt x="144510" y="1958380"/>
                      <a:pt x="191754" y="1968763"/>
                    </a:cubicBezTo>
                    <a:cubicBezTo>
                      <a:pt x="204232" y="1971525"/>
                      <a:pt x="216043" y="1976002"/>
                      <a:pt x="228711" y="1971430"/>
                    </a:cubicBezTo>
                    <a:close/>
                  </a:path>
                </a:pathLst>
              </a:custGeom>
              <a:solidFill>
                <a:schemeClr val="tx1"/>
              </a:solidFill>
              <a:ln w="9525" cap="flat">
                <a:noFill/>
                <a:prstDash val="solid"/>
                <a:miter/>
              </a:ln>
            </p:spPr>
            <p:txBody>
              <a:bodyPr rtlCol="0" anchor="ctr"/>
              <a:lstStyle/>
              <a:p>
                <a:endParaRPr lang="en-US"/>
              </a:p>
            </p:txBody>
          </p:sp>
        </p:grpSp>
      </p:grpSp>
      <p:grpSp>
        <p:nvGrpSpPr>
          <p:cNvPr id="37" name="Group 2">
            <a:extLst>
              <a:ext uri="{FF2B5EF4-FFF2-40B4-BE49-F238E27FC236}">
                <a16:creationId xmlns:a16="http://schemas.microsoft.com/office/drawing/2014/main" id="{1E2A7091-D8D5-4911-A96B-D899444DD066}"/>
              </a:ext>
            </a:extLst>
          </p:cNvPr>
          <p:cNvGrpSpPr/>
          <p:nvPr/>
        </p:nvGrpSpPr>
        <p:grpSpPr>
          <a:xfrm>
            <a:off x="5345969" y="4386385"/>
            <a:ext cx="5104599" cy="2035929"/>
            <a:chOff x="1093177" y="989695"/>
            <a:chExt cx="10005646" cy="3691046"/>
          </a:xfrm>
          <a:solidFill>
            <a:schemeClr val="accent1">
              <a:lumMod val="50000"/>
            </a:schemeClr>
          </a:solidFill>
        </p:grpSpPr>
        <p:sp>
          <p:nvSpPr>
            <p:cNvPr id="38" name="Freeform: Shape 3">
              <a:extLst>
                <a:ext uri="{FF2B5EF4-FFF2-40B4-BE49-F238E27FC236}">
                  <a16:creationId xmlns:a16="http://schemas.microsoft.com/office/drawing/2014/main" id="{6FBF3687-67A0-4DE0-8BC6-00757A34BE4E}"/>
                </a:ext>
              </a:extLst>
            </p:cNvPr>
            <p:cNvSpPr/>
            <p:nvPr/>
          </p:nvSpPr>
          <p:spPr>
            <a:xfrm flipH="1" flipV="1">
              <a:off x="6623408" y="1349111"/>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39" name="Freeform: Shape 4">
              <a:extLst>
                <a:ext uri="{FF2B5EF4-FFF2-40B4-BE49-F238E27FC236}">
                  <a16:creationId xmlns:a16="http://schemas.microsoft.com/office/drawing/2014/main" id="{3C8BB312-2882-41F1-8A8F-C59A9F63E34B}"/>
                </a:ext>
              </a:extLst>
            </p:cNvPr>
            <p:cNvSpPr/>
            <p:nvPr/>
          </p:nvSpPr>
          <p:spPr>
            <a:xfrm>
              <a:off x="1667706" y="1575962"/>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dirty="0"/>
            </a:p>
          </p:txBody>
        </p:sp>
        <p:sp>
          <p:nvSpPr>
            <p:cNvPr id="40" name="Freeform: Shape 5">
              <a:extLst>
                <a:ext uri="{FF2B5EF4-FFF2-40B4-BE49-F238E27FC236}">
                  <a16:creationId xmlns:a16="http://schemas.microsoft.com/office/drawing/2014/main" id="{615763E5-0621-4B4B-B2B2-F5B6D9F34943}"/>
                </a:ext>
              </a:extLst>
            </p:cNvPr>
            <p:cNvSpPr/>
            <p:nvPr/>
          </p:nvSpPr>
          <p:spPr>
            <a:xfrm flipH="1" flipV="1">
              <a:off x="6724533" y="2670316"/>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grpSp>
          <p:nvGrpSpPr>
            <p:cNvPr id="41" name="Group 6">
              <a:extLst>
                <a:ext uri="{FF2B5EF4-FFF2-40B4-BE49-F238E27FC236}">
                  <a16:creationId xmlns:a16="http://schemas.microsoft.com/office/drawing/2014/main" id="{8AFC399C-F8FC-43C0-90FE-DA9463E12AEC}"/>
                </a:ext>
              </a:extLst>
            </p:cNvPr>
            <p:cNvGrpSpPr/>
            <p:nvPr/>
          </p:nvGrpSpPr>
          <p:grpSpPr>
            <a:xfrm>
              <a:off x="4692156" y="989695"/>
              <a:ext cx="2795565" cy="3631621"/>
              <a:chOff x="1257518" y="2316205"/>
              <a:chExt cx="1389446" cy="1804981"/>
            </a:xfrm>
            <a:grpFill/>
          </p:grpSpPr>
          <p:sp>
            <p:nvSpPr>
              <p:cNvPr id="44" name="Graphic 2">
                <a:extLst>
                  <a:ext uri="{FF2B5EF4-FFF2-40B4-BE49-F238E27FC236}">
                    <a16:creationId xmlns:a16="http://schemas.microsoft.com/office/drawing/2014/main" id="{294271EC-0FB8-4042-BC27-745BD0E72069}"/>
                  </a:ext>
                </a:extLst>
              </p:cNvPr>
              <p:cNvSpPr/>
              <p:nvPr/>
            </p:nvSpPr>
            <p:spPr>
              <a:xfrm>
                <a:off x="1257518" y="2316205"/>
                <a:ext cx="1389446" cy="1804981"/>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 name="connsiteX0" fmla="*/ 173835 w 788240"/>
                  <a:gd name="connsiteY0" fmla="*/ 1023975 h 1023975"/>
                  <a:gd name="connsiteX1" fmla="*/ 639815 w 788240"/>
                  <a:gd name="connsiteY1" fmla="*/ 954560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8932"/>
                  <a:gd name="connsiteX1" fmla="*/ 654690 w 788240"/>
                  <a:gd name="connsiteY1" fmla="*/ 1028932 h 1028932"/>
                  <a:gd name="connsiteX2" fmla="*/ 603620 w 788240"/>
                  <a:gd name="connsiteY2" fmla="*/ 878360 h 1028932"/>
                  <a:gd name="connsiteX3" fmla="*/ 679820 w 788240"/>
                  <a:gd name="connsiteY3" fmla="*/ 618328 h 1028932"/>
                  <a:gd name="connsiteX4" fmla="*/ 778880 w 788240"/>
                  <a:gd name="connsiteY4" fmla="*/ 276380 h 1028932"/>
                  <a:gd name="connsiteX5" fmla="*/ 352160 w 788240"/>
                  <a:gd name="connsiteY5" fmla="*/ 7775 h 1028932"/>
                  <a:gd name="connsiteX6" fmla="*/ 116893 w 788240"/>
                  <a:gd name="connsiteY6" fmla="*/ 203990 h 1028932"/>
                  <a:gd name="connsiteX7" fmla="*/ 109273 w 788240"/>
                  <a:gd name="connsiteY7" fmla="*/ 263045 h 1028932"/>
                  <a:gd name="connsiteX8" fmla="*/ 52123 w 788240"/>
                  <a:gd name="connsiteY8" fmla="*/ 360200 h 1028932"/>
                  <a:gd name="connsiteX9" fmla="*/ 6403 w 788240"/>
                  <a:gd name="connsiteY9" fmla="*/ 420208 h 1028932"/>
                  <a:gd name="connsiteX10" fmla="*/ 16880 w 788240"/>
                  <a:gd name="connsiteY10" fmla="*/ 508790 h 1028932"/>
                  <a:gd name="connsiteX11" fmla="*/ 55933 w 788240"/>
                  <a:gd name="connsiteY11" fmla="*/ 544985 h 1028932"/>
                  <a:gd name="connsiteX12" fmla="*/ 11165 w 788240"/>
                  <a:gd name="connsiteY12" fmla="*/ 563083 h 1028932"/>
                  <a:gd name="connsiteX13" fmla="*/ 23548 w 788240"/>
                  <a:gd name="connsiteY13" fmla="*/ 602135 h 1028932"/>
                  <a:gd name="connsiteX14" fmla="*/ 22595 w 788240"/>
                  <a:gd name="connsiteY14" fmla="*/ 665953 h 1028932"/>
                  <a:gd name="connsiteX15" fmla="*/ 78793 w 788240"/>
                  <a:gd name="connsiteY15" fmla="*/ 737390 h 1028932"/>
                  <a:gd name="connsiteX16" fmla="*/ 217858 w 788240"/>
                  <a:gd name="connsiteY16" fmla="*/ 757393 h 1028932"/>
                  <a:gd name="connsiteX17" fmla="*/ 173835 w 788240"/>
                  <a:gd name="connsiteY17" fmla="*/ 1023975 h 1028932"/>
                  <a:gd name="connsiteX0" fmla="*/ 173835 w 788240"/>
                  <a:gd name="connsiteY0" fmla="*/ 1023975 h 1023975"/>
                  <a:gd name="connsiteX1" fmla="*/ 674523 w 788240"/>
                  <a:gd name="connsiteY1" fmla="*/ 1023974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4058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9016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21495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240" h="1023975">
                    <a:moveTo>
                      <a:pt x="173835" y="1023975"/>
                    </a:moveTo>
                    <a:lnTo>
                      <a:pt x="679481" y="1021495"/>
                    </a:lnTo>
                    <a:cubicBezTo>
                      <a:pt x="666146" y="995778"/>
                      <a:pt x="612193" y="896458"/>
                      <a:pt x="603620" y="878360"/>
                    </a:cubicBezTo>
                    <a:cubicBezTo>
                      <a:pt x="579808" y="822163"/>
                      <a:pt x="596953" y="699290"/>
                      <a:pt x="679820" y="618328"/>
                    </a:cubicBezTo>
                    <a:cubicBezTo>
                      <a:pt x="758878" y="541175"/>
                      <a:pt x="810313" y="391633"/>
                      <a:pt x="778880" y="276380"/>
                    </a:cubicBezTo>
                    <a:cubicBezTo>
                      <a:pt x="727445" y="85880"/>
                      <a:pt x="555995" y="-32230"/>
                      <a:pt x="352160" y="7775"/>
                    </a:cubicBezTo>
                    <a:cubicBezTo>
                      <a:pt x="352160" y="7775"/>
                      <a:pt x="175948" y="29683"/>
                      <a:pt x="116893" y="203990"/>
                    </a:cubicBezTo>
                    <a:cubicBezTo>
                      <a:pt x="116893" y="203990"/>
                      <a:pt x="107368" y="229708"/>
                      <a:pt x="109273" y="263045"/>
                    </a:cubicBezTo>
                    <a:cubicBezTo>
                      <a:pt x="114035" y="316385"/>
                      <a:pt x="75935" y="347818"/>
                      <a:pt x="52123" y="360200"/>
                    </a:cubicBezTo>
                    <a:cubicBezTo>
                      <a:pt x="27358" y="373535"/>
                      <a:pt x="-16457" y="395443"/>
                      <a:pt x="6403" y="420208"/>
                    </a:cubicBezTo>
                    <a:cubicBezTo>
                      <a:pt x="34025" y="450688"/>
                      <a:pt x="32120" y="489740"/>
                      <a:pt x="16880" y="508790"/>
                    </a:cubicBezTo>
                    <a:cubicBezTo>
                      <a:pt x="-2170" y="531650"/>
                      <a:pt x="53075" y="532603"/>
                      <a:pt x="55933" y="544985"/>
                    </a:cubicBezTo>
                    <a:cubicBezTo>
                      <a:pt x="58790" y="558320"/>
                      <a:pt x="14975" y="547843"/>
                      <a:pt x="11165" y="563083"/>
                    </a:cubicBezTo>
                    <a:cubicBezTo>
                      <a:pt x="7355" y="579275"/>
                      <a:pt x="19738" y="583085"/>
                      <a:pt x="23548" y="602135"/>
                    </a:cubicBezTo>
                    <a:cubicBezTo>
                      <a:pt x="27358" y="621185"/>
                      <a:pt x="24500" y="656428"/>
                      <a:pt x="22595" y="665953"/>
                    </a:cubicBezTo>
                    <a:cubicBezTo>
                      <a:pt x="20690" y="675478"/>
                      <a:pt x="26405" y="732628"/>
                      <a:pt x="78793" y="737390"/>
                    </a:cubicBezTo>
                    <a:cubicBezTo>
                      <a:pt x="131180" y="742153"/>
                      <a:pt x="196903" y="731675"/>
                      <a:pt x="217858" y="757393"/>
                    </a:cubicBezTo>
                    <a:cubicBezTo>
                      <a:pt x="236908" y="783110"/>
                      <a:pt x="197647" y="952538"/>
                      <a:pt x="173835" y="1023975"/>
                    </a:cubicBezTo>
                    <a:close/>
                  </a:path>
                </a:pathLst>
              </a:custGeom>
              <a:grpFill/>
              <a:ln w="9525" cap="flat">
                <a:noFill/>
                <a:prstDash val="solid"/>
                <a:miter/>
              </a:ln>
            </p:spPr>
            <p:txBody>
              <a:bodyPr rtlCol="0" anchor="ctr"/>
              <a:lstStyle/>
              <a:p>
                <a:endParaRPr lang="en-US" dirty="0"/>
              </a:p>
            </p:txBody>
          </p:sp>
          <p:grpSp>
            <p:nvGrpSpPr>
              <p:cNvPr id="45" name="Group 10">
                <a:extLst>
                  <a:ext uri="{FF2B5EF4-FFF2-40B4-BE49-F238E27FC236}">
                    <a16:creationId xmlns:a16="http://schemas.microsoft.com/office/drawing/2014/main" id="{F766DD16-F7F2-4288-840E-6F525C875081}"/>
                  </a:ext>
                </a:extLst>
              </p:cNvPr>
              <p:cNvGrpSpPr/>
              <p:nvPr/>
            </p:nvGrpSpPr>
            <p:grpSpPr>
              <a:xfrm>
                <a:off x="1684786" y="2516290"/>
                <a:ext cx="702035" cy="687994"/>
                <a:chOff x="1684786" y="2516290"/>
                <a:chExt cx="702035" cy="687994"/>
              </a:xfrm>
              <a:grpFill/>
            </p:grpSpPr>
            <p:sp>
              <p:nvSpPr>
                <p:cNvPr id="46" name="Graphic 4">
                  <a:extLst>
                    <a:ext uri="{FF2B5EF4-FFF2-40B4-BE49-F238E27FC236}">
                      <a16:creationId xmlns:a16="http://schemas.microsoft.com/office/drawing/2014/main" id="{26DB34CB-586D-4DBC-9EB0-686C67EB255F}"/>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47" name="Freeform: Shape 12">
                  <a:extLst>
                    <a:ext uri="{FF2B5EF4-FFF2-40B4-BE49-F238E27FC236}">
                      <a16:creationId xmlns:a16="http://schemas.microsoft.com/office/drawing/2014/main" id="{D689668A-C69C-4A3B-AF77-D20C65999537}"/>
                    </a:ext>
                  </a:extLst>
                </p:cNvPr>
                <p:cNvSpPr/>
                <p:nvPr/>
              </p:nvSpPr>
              <p:spPr>
                <a:xfrm>
                  <a:off x="1855157" y="2765044"/>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2" name="Freeform: Shape 7">
              <a:extLst>
                <a:ext uri="{FF2B5EF4-FFF2-40B4-BE49-F238E27FC236}">
                  <a16:creationId xmlns:a16="http://schemas.microsoft.com/office/drawing/2014/main" id="{7D3BB710-C93E-415E-A5D0-924DA735360A}"/>
                </a:ext>
              </a:extLst>
            </p:cNvPr>
            <p:cNvSpPr/>
            <p:nvPr/>
          </p:nvSpPr>
          <p:spPr>
            <a:xfrm>
              <a:off x="1912556" y="2967547"/>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43" name="Rectangle 42">
              <a:extLst>
                <a:ext uri="{FF2B5EF4-FFF2-40B4-BE49-F238E27FC236}">
                  <a16:creationId xmlns:a16="http://schemas.microsoft.com/office/drawing/2014/main" id="{7DEEF2F7-EA11-4CAC-9DDF-147EC51681BB}"/>
                </a:ext>
              </a:extLst>
            </p:cNvPr>
            <p:cNvSpPr/>
            <p:nvPr/>
          </p:nvSpPr>
          <p:spPr>
            <a:xfrm>
              <a:off x="1093177" y="4613033"/>
              <a:ext cx="10005646" cy="677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490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981252" y="1086522"/>
            <a:ext cx="5249732" cy="3785652"/>
          </a:xfrm>
          <a:prstGeom prst="rect">
            <a:avLst/>
          </a:prstGeom>
          <a:noFill/>
        </p:spPr>
        <p:txBody>
          <a:bodyPr wrap="square" rtlCol="0">
            <a:spAutoFit/>
          </a:bodyPr>
          <a:lstStyle/>
          <a:p>
            <a:pPr algn="ctr"/>
            <a:r>
              <a:rPr lang="fr-FR" sz="8000" dirty="0" smtClean="0">
                <a:solidFill>
                  <a:schemeClr val="accent2">
                    <a:lumMod val="60000"/>
                    <a:lumOff val="40000"/>
                  </a:schemeClr>
                </a:solidFill>
              </a:rPr>
              <a:t>Merci pour votre attention.</a:t>
            </a:r>
            <a:endParaRPr lang="fr-FR" sz="8000" dirty="0">
              <a:solidFill>
                <a:schemeClr val="accent2">
                  <a:lumMod val="60000"/>
                  <a:lumOff val="40000"/>
                </a:schemeClr>
              </a:solidFill>
            </a:endParaRPr>
          </a:p>
        </p:txBody>
      </p:sp>
    </p:spTree>
    <p:extLst>
      <p:ext uri="{BB962C8B-B14F-4D97-AF65-F5344CB8AC3E}">
        <p14:creationId xmlns:p14="http://schemas.microsoft.com/office/powerpoint/2010/main" val="24981610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ZoneTexte 45"/>
          <p:cNvSpPr txBox="1"/>
          <p:nvPr/>
        </p:nvSpPr>
        <p:spPr>
          <a:xfrm>
            <a:off x="325316" y="1239715"/>
            <a:ext cx="3393831" cy="369332"/>
          </a:xfrm>
          <a:prstGeom prst="rect">
            <a:avLst/>
          </a:prstGeom>
          <a:noFill/>
        </p:spPr>
        <p:txBody>
          <a:bodyPr wrap="square" rtlCol="0">
            <a:spAutoFit/>
          </a:bodyPr>
          <a:lstStyle/>
          <a:p>
            <a:r>
              <a:rPr lang="fr-FR" b="1" dirty="0" smtClean="0"/>
              <a:t>2.   La robotique Mobile </a:t>
            </a:r>
            <a:r>
              <a:rPr lang="fr-FR" dirty="0" smtClean="0"/>
              <a:t>: </a:t>
            </a:r>
            <a:endParaRPr lang="fr-FR" dirty="0"/>
          </a:p>
        </p:txBody>
      </p:sp>
      <p:sp>
        <p:nvSpPr>
          <p:cNvPr id="47" name="ZoneTexte 46"/>
          <p:cNvSpPr txBox="1"/>
          <p:nvPr/>
        </p:nvSpPr>
        <p:spPr>
          <a:xfrm>
            <a:off x="152351" y="183585"/>
            <a:ext cx="3313711" cy="707886"/>
          </a:xfrm>
          <a:prstGeom prst="rect">
            <a:avLst/>
          </a:prstGeom>
          <a:noFill/>
        </p:spPr>
        <p:txBody>
          <a:bodyPr wrap="square" rtlCol="0">
            <a:spAutoFit/>
          </a:bodyPr>
          <a:lstStyle/>
          <a:p>
            <a:r>
              <a:rPr lang="fr-FR" sz="4000" dirty="0" smtClean="0">
                <a:solidFill>
                  <a:schemeClr val="bg1">
                    <a:lumMod val="50000"/>
                  </a:schemeClr>
                </a:solidFill>
              </a:rPr>
              <a:t>Introduction</a:t>
            </a:r>
            <a:endParaRPr lang="fr-FR" sz="4000" dirty="0">
              <a:solidFill>
                <a:schemeClr val="bg1">
                  <a:lumMod val="50000"/>
                </a:schemeClr>
              </a:solidFill>
            </a:endParaRPr>
          </a:p>
        </p:txBody>
      </p:sp>
      <p:grpSp>
        <p:nvGrpSpPr>
          <p:cNvPr id="4" name="Group 64">
            <a:extLst>
              <a:ext uri="{FF2B5EF4-FFF2-40B4-BE49-F238E27FC236}">
                <a16:creationId xmlns:a16="http://schemas.microsoft.com/office/drawing/2014/main" id="{9B198DF0-0117-4752-9CE2-2B364E5211C2}"/>
              </a:ext>
            </a:extLst>
          </p:cNvPr>
          <p:cNvGrpSpPr/>
          <p:nvPr/>
        </p:nvGrpSpPr>
        <p:grpSpPr>
          <a:xfrm>
            <a:off x="7835651" y="1239715"/>
            <a:ext cx="3682286" cy="5158337"/>
            <a:chOff x="3205460" y="-152942"/>
            <a:chExt cx="4954013" cy="6939839"/>
          </a:xfrm>
        </p:grpSpPr>
        <p:grpSp>
          <p:nvGrpSpPr>
            <p:cNvPr id="5" name="Group 65">
              <a:extLst>
                <a:ext uri="{FF2B5EF4-FFF2-40B4-BE49-F238E27FC236}">
                  <a16:creationId xmlns:a16="http://schemas.microsoft.com/office/drawing/2014/main" id="{2AB86228-AD07-4DAA-95B7-3347DF681C78}"/>
                </a:ext>
              </a:extLst>
            </p:cNvPr>
            <p:cNvGrpSpPr/>
            <p:nvPr/>
          </p:nvGrpSpPr>
          <p:grpSpPr>
            <a:xfrm flipH="1">
              <a:off x="6825287" y="1947591"/>
              <a:ext cx="1334186" cy="1766521"/>
              <a:chOff x="3338101" y="1929495"/>
              <a:chExt cx="1334186" cy="1766521"/>
            </a:xfrm>
          </p:grpSpPr>
          <p:sp>
            <p:nvSpPr>
              <p:cNvPr id="41" name="Freeform: Shape 101">
                <a:extLst>
                  <a:ext uri="{FF2B5EF4-FFF2-40B4-BE49-F238E27FC236}">
                    <a16:creationId xmlns:a16="http://schemas.microsoft.com/office/drawing/2014/main" id="{5DC95F1A-572E-420A-B4A2-0812A452C51F}"/>
                  </a:ext>
                </a:extLst>
              </p:cNvPr>
              <p:cNvSpPr/>
              <p:nvPr/>
            </p:nvSpPr>
            <p:spPr>
              <a:xfrm rot="18383935">
                <a:off x="3902226" y="3083432"/>
                <a:ext cx="776910" cy="448257"/>
              </a:xfrm>
              <a:custGeom>
                <a:avLst/>
                <a:gdLst>
                  <a:gd name="connsiteX0" fmla="*/ 776910 w 776910"/>
                  <a:gd name="connsiteY0" fmla="*/ 224129 h 448257"/>
                  <a:gd name="connsiteX1" fmla="*/ 388455 w 776910"/>
                  <a:gd name="connsiteY1" fmla="*/ 448257 h 448257"/>
                  <a:gd name="connsiteX2" fmla="*/ 0 w 776910"/>
                  <a:gd name="connsiteY2" fmla="*/ 224129 h 448257"/>
                  <a:gd name="connsiteX3" fmla="*/ 388455 w 776910"/>
                  <a:gd name="connsiteY3" fmla="*/ 0 h 448257"/>
                  <a:gd name="connsiteX4" fmla="*/ 776910 w 776910"/>
                  <a:gd name="connsiteY4" fmla="*/ 224129 h 448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910" h="448257">
                    <a:moveTo>
                      <a:pt x="776910" y="224129"/>
                    </a:moveTo>
                    <a:cubicBezTo>
                      <a:pt x="776910" y="347911"/>
                      <a:pt x="602993" y="448257"/>
                      <a:pt x="388455" y="448257"/>
                    </a:cubicBezTo>
                    <a:cubicBezTo>
                      <a:pt x="173917" y="448257"/>
                      <a:pt x="0" y="347911"/>
                      <a:pt x="0" y="224129"/>
                    </a:cubicBezTo>
                    <a:cubicBezTo>
                      <a:pt x="0" y="100346"/>
                      <a:pt x="173917" y="0"/>
                      <a:pt x="388455" y="0"/>
                    </a:cubicBezTo>
                    <a:cubicBezTo>
                      <a:pt x="602993" y="0"/>
                      <a:pt x="776910" y="100346"/>
                      <a:pt x="776910" y="224129"/>
                    </a:cubicBezTo>
                    <a:close/>
                  </a:path>
                </a:pathLst>
              </a:custGeom>
              <a:gradFill flip="none" rotWithShape="1">
                <a:gsLst>
                  <a:gs pos="0">
                    <a:schemeClr val="accent1">
                      <a:lumMod val="0"/>
                      <a:lumOff val="100000"/>
                    </a:schemeClr>
                  </a:gs>
                  <a:gs pos="35000">
                    <a:schemeClr val="accent1">
                      <a:lumMod val="0"/>
                      <a:lumOff val="100000"/>
                    </a:schemeClr>
                  </a:gs>
                  <a:gs pos="100000">
                    <a:schemeClr val="tx1">
                      <a:lumMod val="65000"/>
                      <a:lumOff val="3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2" name="Freeform: Shape 102">
                <a:extLst>
                  <a:ext uri="{FF2B5EF4-FFF2-40B4-BE49-F238E27FC236}">
                    <a16:creationId xmlns:a16="http://schemas.microsoft.com/office/drawing/2014/main" id="{842CEB3C-1F2B-4A2B-AB3F-F7336C396A11}"/>
                  </a:ext>
                </a:extLst>
              </p:cNvPr>
              <p:cNvSpPr/>
              <p:nvPr/>
            </p:nvSpPr>
            <p:spPr>
              <a:xfrm rot="20881829">
                <a:off x="3887835" y="3272999"/>
                <a:ext cx="369421" cy="407232"/>
              </a:xfrm>
              <a:custGeom>
                <a:avLst/>
                <a:gdLst>
                  <a:gd name="connsiteX0" fmla="*/ 369422 w 369421"/>
                  <a:gd name="connsiteY0" fmla="*/ 203616 h 407232"/>
                  <a:gd name="connsiteX1" fmla="*/ 184711 w 369421"/>
                  <a:gd name="connsiteY1" fmla="*/ 407232 h 407232"/>
                  <a:gd name="connsiteX2" fmla="*/ 0 w 369421"/>
                  <a:gd name="connsiteY2" fmla="*/ 203616 h 407232"/>
                  <a:gd name="connsiteX3" fmla="*/ 184711 w 369421"/>
                  <a:gd name="connsiteY3" fmla="*/ 0 h 407232"/>
                  <a:gd name="connsiteX4" fmla="*/ 369422 w 369421"/>
                  <a:gd name="connsiteY4" fmla="*/ 203616 h 407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21" h="407232">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103">
                <a:extLst>
                  <a:ext uri="{FF2B5EF4-FFF2-40B4-BE49-F238E27FC236}">
                    <a16:creationId xmlns:a16="http://schemas.microsoft.com/office/drawing/2014/main" id="{FEDDE9AE-FB3A-4C3B-A9D6-E94DE2B5CF74}"/>
                  </a:ext>
                </a:extLst>
              </p:cNvPr>
              <p:cNvSpPr/>
              <p:nvPr/>
            </p:nvSpPr>
            <p:spPr>
              <a:xfrm>
                <a:off x="4367191" y="2781496"/>
                <a:ext cx="305096" cy="404067"/>
              </a:xfrm>
              <a:custGeom>
                <a:avLst/>
                <a:gdLst>
                  <a:gd name="connsiteX0" fmla="*/ 305097 w 305096"/>
                  <a:gd name="connsiteY0" fmla="*/ 53051 h 404067"/>
                  <a:gd name="connsiteX1" fmla="*/ 143343 w 305096"/>
                  <a:gd name="connsiteY1" fmla="*/ 3694 h 404067"/>
                  <a:gd name="connsiteX2" fmla="*/ 4908 w 305096"/>
                  <a:gd name="connsiteY2" fmla="*/ 241212 h 404067"/>
                  <a:gd name="connsiteX3" fmla="*/ 169089 w 305096"/>
                  <a:gd name="connsiteY3" fmla="*/ 404068 h 404067"/>
                  <a:gd name="connsiteX4" fmla="*/ 305097 w 305096"/>
                  <a:gd name="connsiteY4" fmla="*/ 53051 h 404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96" h="404067">
                    <a:moveTo>
                      <a:pt x="305097" y="53051"/>
                    </a:moveTo>
                    <a:cubicBezTo>
                      <a:pt x="261845" y="11418"/>
                      <a:pt x="202631" y="-8884"/>
                      <a:pt x="143343" y="3694"/>
                    </a:cubicBezTo>
                    <a:cubicBezTo>
                      <a:pt x="43599" y="24879"/>
                      <a:pt x="-18410" y="131169"/>
                      <a:pt x="4908" y="241212"/>
                    </a:cubicBezTo>
                    <a:cubicBezTo>
                      <a:pt x="23592" y="329407"/>
                      <a:pt x="91485" y="393182"/>
                      <a:pt x="169089" y="404068"/>
                    </a:cubicBezTo>
                    <a:cubicBezTo>
                      <a:pt x="196673" y="279020"/>
                      <a:pt x="243014" y="160960"/>
                      <a:pt x="305097" y="53051"/>
                    </a:cubicBezTo>
                    <a:close/>
                  </a:path>
                </a:pathLst>
              </a:custGeom>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44" name="Freeform: Shape 104">
                <a:extLst>
                  <a:ext uri="{FF2B5EF4-FFF2-40B4-BE49-F238E27FC236}">
                    <a16:creationId xmlns:a16="http://schemas.microsoft.com/office/drawing/2014/main" id="{A6EA3823-81ED-47E6-BB2E-0FF356351B4B}"/>
                  </a:ext>
                </a:extLst>
              </p:cNvPr>
              <p:cNvSpPr/>
              <p:nvPr/>
            </p:nvSpPr>
            <p:spPr>
              <a:xfrm rot="19799956">
                <a:off x="3581855" y="2718574"/>
                <a:ext cx="609925" cy="949754"/>
              </a:xfrm>
              <a:custGeom>
                <a:avLst/>
                <a:gdLst>
                  <a:gd name="connsiteX0" fmla="*/ 609926 w 609925"/>
                  <a:gd name="connsiteY0" fmla="*/ 474877 h 949754"/>
                  <a:gd name="connsiteX1" fmla="*/ 304963 w 609925"/>
                  <a:gd name="connsiteY1" fmla="*/ 949755 h 949754"/>
                  <a:gd name="connsiteX2" fmla="*/ 0 w 609925"/>
                  <a:gd name="connsiteY2" fmla="*/ 474877 h 949754"/>
                  <a:gd name="connsiteX3" fmla="*/ 304963 w 609925"/>
                  <a:gd name="connsiteY3" fmla="*/ 0 h 949754"/>
                  <a:gd name="connsiteX4" fmla="*/ 609926 w 609925"/>
                  <a:gd name="connsiteY4" fmla="*/ 474877 h 94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925" h="949754">
                    <a:moveTo>
                      <a:pt x="609926" y="474877"/>
                    </a:moveTo>
                    <a:cubicBezTo>
                      <a:pt x="609926" y="737145"/>
                      <a:pt x="473389" y="949755"/>
                      <a:pt x="304963" y="949755"/>
                    </a:cubicBezTo>
                    <a:cubicBezTo>
                      <a:pt x="136537" y="949755"/>
                      <a:pt x="0" y="737145"/>
                      <a:pt x="0" y="474877"/>
                    </a:cubicBezTo>
                    <a:cubicBezTo>
                      <a:pt x="0" y="212610"/>
                      <a:pt x="136537" y="0"/>
                      <a:pt x="304963" y="0"/>
                    </a:cubicBezTo>
                    <a:cubicBezTo>
                      <a:pt x="473389" y="0"/>
                      <a:pt x="609926" y="212610"/>
                      <a:pt x="609926" y="474877"/>
                    </a:cubicBezTo>
                    <a:close/>
                  </a:path>
                </a:pathLst>
              </a:custGeom>
              <a:gradFill flip="none" rotWithShape="1">
                <a:gsLst>
                  <a:gs pos="0">
                    <a:schemeClr val="accent1">
                      <a:lumMod val="0"/>
                      <a:lumOff val="100000"/>
                    </a:schemeClr>
                  </a:gs>
                  <a:gs pos="35000">
                    <a:schemeClr val="accent1">
                      <a:lumMod val="0"/>
                      <a:lumOff val="100000"/>
                    </a:schemeClr>
                  </a:gs>
                  <a:gs pos="100000">
                    <a:schemeClr val="tx1">
                      <a:lumMod val="65000"/>
                      <a:lumOff val="3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5" name="Freeform: Shape 105">
                <a:extLst>
                  <a:ext uri="{FF2B5EF4-FFF2-40B4-BE49-F238E27FC236}">
                    <a16:creationId xmlns:a16="http://schemas.microsoft.com/office/drawing/2014/main" id="{B4BFE88E-C26B-4107-BA82-75C4478F19B0}"/>
                  </a:ext>
                </a:extLst>
              </p:cNvPr>
              <p:cNvSpPr/>
              <p:nvPr/>
            </p:nvSpPr>
            <p:spPr>
              <a:xfrm rot="20881829">
                <a:off x="3428419" y="2577952"/>
                <a:ext cx="369421" cy="407232"/>
              </a:xfrm>
              <a:custGeom>
                <a:avLst/>
                <a:gdLst>
                  <a:gd name="connsiteX0" fmla="*/ 369422 w 369421"/>
                  <a:gd name="connsiteY0" fmla="*/ 203616 h 407232"/>
                  <a:gd name="connsiteX1" fmla="*/ 184711 w 369421"/>
                  <a:gd name="connsiteY1" fmla="*/ 407232 h 407232"/>
                  <a:gd name="connsiteX2" fmla="*/ 0 w 369421"/>
                  <a:gd name="connsiteY2" fmla="*/ 203616 h 407232"/>
                  <a:gd name="connsiteX3" fmla="*/ 184711 w 369421"/>
                  <a:gd name="connsiteY3" fmla="*/ 0 h 407232"/>
                  <a:gd name="connsiteX4" fmla="*/ 369422 w 369421"/>
                  <a:gd name="connsiteY4" fmla="*/ 203616 h 407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21" h="407232">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106">
                <a:extLst>
                  <a:ext uri="{FF2B5EF4-FFF2-40B4-BE49-F238E27FC236}">
                    <a16:creationId xmlns:a16="http://schemas.microsoft.com/office/drawing/2014/main" id="{FC464C99-9291-4869-ACC1-FFD3896E00FB}"/>
                  </a:ext>
                </a:extLst>
              </p:cNvPr>
              <p:cNvSpPr/>
              <p:nvPr/>
            </p:nvSpPr>
            <p:spPr>
              <a:xfrm>
                <a:off x="3338101" y="1929495"/>
                <a:ext cx="854444" cy="852091"/>
              </a:xfrm>
              <a:custGeom>
                <a:avLst/>
                <a:gdLst>
                  <a:gd name="connsiteX0" fmla="*/ 631786 w 854444"/>
                  <a:gd name="connsiteY0" fmla="*/ 564187 h 852091"/>
                  <a:gd name="connsiteX1" fmla="*/ 205667 w 854444"/>
                  <a:gd name="connsiteY1" fmla="*/ 348589 h 852091"/>
                  <a:gd name="connsiteX2" fmla="*/ 382058 w 854444"/>
                  <a:gd name="connsiteY2" fmla="*/ 0 h 852091"/>
                  <a:gd name="connsiteX3" fmla="*/ 0 w 854444"/>
                  <a:gd name="connsiteY3" fmla="*/ 424869 h 852091"/>
                  <a:gd name="connsiteX4" fmla="*/ 427222 w 854444"/>
                  <a:gd name="connsiteY4" fmla="*/ 852091 h 852091"/>
                  <a:gd name="connsiteX5" fmla="*/ 854445 w 854444"/>
                  <a:gd name="connsiteY5" fmla="*/ 424869 h 852091"/>
                  <a:gd name="connsiteX6" fmla="*/ 804131 w 854444"/>
                  <a:gd name="connsiteY6" fmla="*/ 223615 h 852091"/>
                  <a:gd name="connsiteX7" fmla="*/ 631786 w 854444"/>
                  <a:gd name="connsiteY7" fmla="*/ 564187 h 85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444" h="852091">
                    <a:moveTo>
                      <a:pt x="631786" y="564187"/>
                    </a:moveTo>
                    <a:lnTo>
                      <a:pt x="205667" y="348589"/>
                    </a:lnTo>
                    <a:lnTo>
                      <a:pt x="382058" y="0"/>
                    </a:lnTo>
                    <a:cubicBezTo>
                      <a:pt x="167344" y="22582"/>
                      <a:pt x="0" y="204122"/>
                      <a:pt x="0" y="424869"/>
                    </a:cubicBezTo>
                    <a:cubicBezTo>
                      <a:pt x="0" y="660841"/>
                      <a:pt x="191250" y="852091"/>
                      <a:pt x="427222" y="852091"/>
                    </a:cubicBezTo>
                    <a:cubicBezTo>
                      <a:pt x="663195" y="852091"/>
                      <a:pt x="854445" y="660841"/>
                      <a:pt x="854445" y="424869"/>
                    </a:cubicBezTo>
                    <a:cubicBezTo>
                      <a:pt x="854445" y="352120"/>
                      <a:pt x="836203" y="283564"/>
                      <a:pt x="804131" y="223615"/>
                    </a:cubicBezTo>
                    <a:lnTo>
                      <a:pt x="631786" y="564187"/>
                    </a:lnTo>
                    <a:close/>
                  </a:path>
                </a:pathLst>
              </a:custGeom>
              <a:gradFill flip="none" rotWithShape="1">
                <a:gsLst>
                  <a:gs pos="0">
                    <a:schemeClr val="bg1">
                      <a:lumMod val="85000"/>
                    </a:schemeClr>
                  </a:gs>
                  <a:gs pos="49000">
                    <a:schemeClr val="bg1">
                      <a:lumMod val="85000"/>
                    </a:schemeClr>
                  </a:gs>
                  <a:gs pos="100000">
                    <a:schemeClr val="tx1">
                      <a:lumMod val="50000"/>
                      <a:lumOff val="5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 name="Group 66">
              <a:extLst>
                <a:ext uri="{FF2B5EF4-FFF2-40B4-BE49-F238E27FC236}">
                  <a16:creationId xmlns:a16="http://schemas.microsoft.com/office/drawing/2014/main" id="{70233653-4A4A-469E-97FE-BEC4FB3FE8EC}"/>
                </a:ext>
              </a:extLst>
            </p:cNvPr>
            <p:cNvGrpSpPr/>
            <p:nvPr/>
          </p:nvGrpSpPr>
          <p:grpSpPr>
            <a:xfrm>
              <a:off x="3205460" y="4346095"/>
              <a:ext cx="2230125" cy="2104626"/>
              <a:chOff x="3205460" y="4346095"/>
              <a:chExt cx="2230125" cy="2104626"/>
            </a:xfrm>
          </p:grpSpPr>
          <p:sp>
            <p:nvSpPr>
              <p:cNvPr id="35" name="Freeform: Shape 95">
                <a:extLst>
                  <a:ext uri="{FF2B5EF4-FFF2-40B4-BE49-F238E27FC236}">
                    <a16:creationId xmlns:a16="http://schemas.microsoft.com/office/drawing/2014/main" id="{3004ED95-8F4E-429B-938C-040A239FF0D0}"/>
                  </a:ext>
                </a:extLst>
              </p:cNvPr>
              <p:cNvSpPr/>
              <p:nvPr/>
            </p:nvSpPr>
            <p:spPr>
              <a:xfrm>
                <a:off x="3800768" y="5020806"/>
                <a:ext cx="1030920" cy="1365158"/>
              </a:xfrm>
              <a:custGeom>
                <a:avLst/>
                <a:gdLst>
                  <a:gd name="connsiteX0" fmla="*/ 0 w 1030920"/>
                  <a:gd name="connsiteY0" fmla="*/ 294925 h 1365158"/>
                  <a:gd name="connsiteX1" fmla="*/ 54727 w 1030920"/>
                  <a:gd name="connsiteY1" fmla="*/ 193121 h 1365158"/>
                  <a:gd name="connsiteX2" fmla="*/ 214641 w 1030920"/>
                  <a:gd name="connsiteY2" fmla="*/ 8345 h 1365158"/>
                  <a:gd name="connsiteX3" fmla="*/ 237370 w 1030920"/>
                  <a:gd name="connsiteY3" fmla="*/ 12464 h 1365158"/>
                  <a:gd name="connsiteX4" fmla="*/ 429282 w 1030920"/>
                  <a:gd name="connsiteY4" fmla="*/ 286171 h 1365158"/>
                  <a:gd name="connsiteX5" fmla="*/ 853930 w 1030920"/>
                  <a:gd name="connsiteY5" fmla="*/ 529868 h 1365158"/>
                  <a:gd name="connsiteX6" fmla="*/ 995896 w 1030920"/>
                  <a:gd name="connsiteY6" fmla="*/ 559806 h 1365158"/>
                  <a:gd name="connsiteX7" fmla="*/ 1011784 w 1030920"/>
                  <a:gd name="connsiteY7" fmla="*/ 577018 h 1365158"/>
                  <a:gd name="connsiteX8" fmla="*/ 1030321 w 1030920"/>
                  <a:gd name="connsiteY8" fmla="*/ 701478 h 1365158"/>
                  <a:gd name="connsiteX9" fmla="*/ 1023039 w 1030920"/>
                  <a:gd name="connsiteY9" fmla="*/ 738919 h 1365158"/>
                  <a:gd name="connsiteX10" fmla="*/ 776327 w 1030920"/>
                  <a:gd name="connsiteY10" fmla="*/ 1154298 h 1365158"/>
                  <a:gd name="connsiteX11" fmla="*/ 562421 w 1030920"/>
                  <a:gd name="connsiteY11" fmla="*/ 1354816 h 1365158"/>
                  <a:gd name="connsiteX12" fmla="*/ 531748 w 1030920"/>
                  <a:gd name="connsiteY12" fmla="*/ 1365114 h 1365158"/>
                  <a:gd name="connsiteX13" fmla="*/ 520052 w 1030920"/>
                  <a:gd name="connsiteY13" fmla="*/ 1192916 h 1365158"/>
                  <a:gd name="connsiteX14" fmla="*/ 435829 w 1030920"/>
                  <a:gd name="connsiteY14" fmla="*/ 762457 h 1365158"/>
                  <a:gd name="connsiteX15" fmla="*/ 331156 w 1030920"/>
                  <a:gd name="connsiteY15" fmla="*/ 460135 h 1365158"/>
                  <a:gd name="connsiteX16" fmla="*/ 119090 w 1030920"/>
                  <a:gd name="connsiteY16" fmla="*/ 259912 h 1365158"/>
                  <a:gd name="connsiteX17" fmla="*/ 13167 w 1030920"/>
                  <a:gd name="connsiteY17" fmla="*/ 285804 h 1365158"/>
                  <a:gd name="connsiteX18" fmla="*/ 0 w 1030920"/>
                  <a:gd name="connsiteY18" fmla="*/ 294925 h 1365158"/>
                  <a:gd name="connsiteX19" fmla="*/ 0 w 1030920"/>
                  <a:gd name="connsiteY19" fmla="*/ 294925 h 136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30920" h="1365158">
                    <a:moveTo>
                      <a:pt x="0" y="294925"/>
                    </a:moveTo>
                    <a:cubicBezTo>
                      <a:pt x="7429" y="255130"/>
                      <a:pt x="32218" y="224383"/>
                      <a:pt x="54727" y="193121"/>
                    </a:cubicBezTo>
                    <a:cubicBezTo>
                      <a:pt x="102539" y="126919"/>
                      <a:pt x="158884" y="67926"/>
                      <a:pt x="214641" y="8345"/>
                    </a:cubicBezTo>
                    <a:cubicBezTo>
                      <a:pt x="226263" y="-4160"/>
                      <a:pt x="230382" y="-2469"/>
                      <a:pt x="237370" y="12464"/>
                    </a:cubicBezTo>
                    <a:cubicBezTo>
                      <a:pt x="284815" y="115150"/>
                      <a:pt x="348663" y="207097"/>
                      <a:pt x="429282" y="286171"/>
                    </a:cubicBezTo>
                    <a:cubicBezTo>
                      <a:pt x="549402" y="404084"/>
                      <a:pt x="691441" y="485071"/>
                      <a:pt x="853930" y="529868"/>
                    </a:cubicBezTo>
                    <a:cubicBezTo>
                      <a:pt x="900713" y="542740"/>
                      <a:pt x="948157" y="552008"/>
                      <a:pt x="995896" y="559806"/>
                    </a:cubicBezTo>
                    <a:cubicBezTo>
                      <a:pt x="1007371" y="561645"/>
                      <a:pt x="1010387" y="566279"/>
                      <a:pt x="1011784" y="577018"/>
                    </a:cubicBezTo>
                    <a:cubicBezTo>
                      <a:pt x="1017301" y="618652"/>
                      <a:pt x="1023848" y="659991"/>
                      <a:pt x="1030321" y="701478"/>
                    </a:cubicBezTo>
                    <a:cubicBezTo>
                      <a:pt x="1032454" y="715086"/>
                      <a:pt x="1028629" y="727149"/>
                      <a:pt x="1023039" y="738919"/>
                    </a:cubicBezTo>
                    <a:cubicBezTo>
                      <a:pt x="953600" y="885004"/>
                      <a:pt x="874894" y="1025719"/>
                      <a:pt x="776327" y="1154298"/>
                    </a:cubicBezTo>
                    <a:cubicBezTo>
                      <a:pt x="716230" y="1232784"/>
                      <a:pt x="649366" y="1304797"/>
                      <a:pt x="562421" y="1354816"/>
                    </a:cubicBezTo>
                    <a:cubicBezTo>
                      <a:pt x="552859" y="1360333"/>
                      <a:pt x="543296" y="1365702"/>
                      <a:pt x="531748" y="1365114"/>
                    </a:cubicBezTo>
                    <a:cubicBezTo>
                      <a:pt x="536970" y="1307077"/>
                      <a:pt x="527702" y="1249849"/>
                      <a:pt x="520052" y="1192916"/>
                    </a:cubicBezTo>
                    <a:cubicBezTo>
                      <a:pt x="500339" y="1047787"/>
                      <a:pt x="472240" y="904349"/>
                      <a:pt x="435829" y="762457"/>
                    </a:cubicBezTo>
                    <a:cubicBezTo>
                      <a:pt x="409201" y="658814"/>
                      <a:pt x="381470" y="555540"/>
                      <a:pt x="331156" y="460135"/>
                    </a:cubicBezTo>
                    <a:cubicBezTo>
                      <a:pt x="283270" y="369144"/>
                      <a:pt x="213170" y="301839"/>
                      <a:pt x="119090" y="259912"/>
                    </a:cubicBezTo>
                    <a:cubicBezTo>
                      <a:pt x="73925" y="239830"/>
                      <a:pt x="42737" y="247407"/>
                      <a:pt x="13167" y="285804"/>
                    </a:cubicBezTo>
                    <a:cubicBezTo>
                      <a:pt x="9563" y="290217"/>
                      <a:pt x="7871" y="296984"/>
                      <a:pt x="0" y="294925"/>
                    </a:cubicBezTo>
                    <a:lnTo>
                      <a:pt x="0" y="294925"/>
                    </a:lnTo>
                    <a:close/>
                  </a:path>
                </a:pathLst>
              </a:custGeom>
              <a:gradFill flip="none" rotWithShape="1">
                <a:gsLst>
                  <a:gs pos="0">
                    <a:schemeClr val="accent1">
                      <a:lumMod val="0"/>
                      <a:lumOff val="100000"/>
                    </a:schemeClr>
                  </a:gs>
                  <a:gs pos="35000">
                    <a:schemeClr val="accent1">
                      <a:lumMod val="0"/>
                      <a:lumOff val="100000"/>
                    </a:schemeClr>
                  </a:gs>
                  <a:gs pos="100000">
                    <a:schemeClr val="tx1">
                      <a:lumMod val="65000"/>
                      <a:lumOff val="3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96">
                <a:extLst>
                  <a:ext uri="{FF2B5EF4-FFF2-40B4-BE49-F238E27FC236}">
                    <a16:creationId xmlns:a16="http://schemas.microsoft.com/office/drawing/2014/main" id="{3C0E78C2-0F2D-4423-929E-C787E5145EAD}"/>
                  </a:ext>
                </a:extLst>
              </p:cNvPr>
              <p:cNvSpPr/>
              <p:nvPr/>
            </p:nvSpPr>
            <p:spPr>
              <a:xfrm>
                <a:off x="4055172" y="4619930"/>
                <a:ext cx="769844" cy="942850"/>
              </a:xfrm>
              <a:custGeom>
                <a:avLst/>
                <a:gdLst>
                  <a:gd name="connsiteX0" fmla="*/ 734357 w 769844"/>
                  <a:gd name="connsiteY0" fmla="*/ 738244 h 942850"/>
                  <a:gd name="connsiteX1" fmla="*/ 766943 w 769844"/>
                  <a:gd name="connsiteY1" fmla="*/ 915739 h 942850"/>
                  <a:gd name="connsiteX2" fmla="*/ 743552 w 769844"/>
                  <a:gd name="connsiteY2" fmla="*/ 940160 h 942850"/>
                  <a:gd name="connsiteX3" fmla="*/ 319786 w 769844"/>
                  <a:gd name="connsiteY3" fmla="*/ 763107 h 942850"/>
                  <a:gd name="connsiteX4" fmla="*/ 107646 w 769844"/>
                  <a:gd name="connsiteY4" fmla="*/ 556998 h 942850"/>
                  <a:gd name="connsiteX5" fmla="*/ 3195 w 769844"/>
                  <a:gd name="connsiteY5" fmla="*/ 387522 h 942850"/>
                  <a:gd name="connsiteX6" fmla="*/ 7167 w 769844"/>
                  <a:gd name="connsiteY6" fmla="*/ 362439 h 942850"/>
                  <a:gd name="connsiteX7" fmla="*/ 395256 w 769844"/>
                  <a:gd name="connsiteY7" fmla="*/ 9215 h 942850"/>
                  <a:gd name="connsiteX8" fmla="*/ 435272 w 769844"/>
                  <a:gd name="connsiteY8" fmla="*/ 2374 h 942850"/>
                  <a:gd name="connsiteX9" fmla="*/ 505225 w 769844"/>
                  <a:gd name="connsiteY9" fmla="*/ 52688 h 942850"/>
                  <a:gd name="connsiteX10" fmla="*/ 609235 w 769844"/>
                  <a:gd name="connsiteY10" fmla="*/ 249086 h 942850"/>
                  <a:gd name="connsiteX11" fmla="*/ 631744 w 769844"/>
                  <a:gd name="connsiteY11" fmla="*/ 308815 h 942850"/>
                  <a:gd name="connsiteX12" fmla="*/ 734357 w 769844"/>
                  <a:gd name="connsiteY12" fmla="*/ 738244 h 942850"/>
                  <a:gd name="connsiteX13" fmla="*/ 734357 w 769844"/>
                  <a:gd name="connsiteY13" fmla="*/ 738244 h 94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844" h="942850">
                    <a:moveTo>
                      <a:pt x="734357" y="738244"/>
                    </a:moveTo>
                    <a:cubicBezTo>
                      <a:pt x="745170" y="797384"/>
                      <a:pt x="755909" y="856598"/>
                      <a:pt x="766943" y="915739"/>
                    </a:cubicBezTo>
                    <a:cubicBezTo>
                      <a:pt x="772460" y="945529"/>
                      <a:pt x="772754" y="945456"/>
                      <a:pt x="743552" y="940160"/>
                    </a:cubicBezTo>
                    <a:cubicBezTo>
                      <a:pt x="589301" y="912208"/>
                      <a:pt x="447188" y="854906"/>
                      <a:pt x="319786" y="763107"/>
                    </a:cubicBezTo>
                    <a:cubicBezTo>
                      <a:pt x="239020" y="704849"/>
                      <a:pt x="166787" y="637397"/>
                      <a:pt x="107646" y="556998"/>
                    </a:cubicBezTo>
                    <a:cubicBezTo>
                      <a:pt x="68293" y="503448"/>
                      <a:pt x="32029" y="447765"/>
                      <a:pt x="3195" y="387522"/>
                    </a:cubicBezTo>
                    <a:cubicBezTo>
                      <a:pt x="-1734" y="377150"/>
                      <a:pt x="-1366" y="370898"/>
                      <a:pt x="7167" y="362439"/>
                    </a:cubicBezTo>
                    <a:cubicBezTo>
                      <a:pt x="131185" y="238715"/>
                      <a:pt x="261602" y="122126"/>
                      <a:pt x="395256" y="9215"/>
                    </a:cubicBezTo>
                    <a:cubicBezTo>
                      <a:pt x="407761" y="-1377"/>
                      <a:pt x="420928" y="-1598"/>
                      <a:pt x="435272" y="2374"/>
                    </a:cubicBezTo>
                    <a:cubicBezTo>
                      <a:pt x="464621" y="10539"/>
                      <a:pt x="486247" y="30032"/>
                      <a:pt x="505225" y="52688"/>
                    </a:cubicBezTo>
                    <a:cubicBezTo>
                      <a:pt x="553773" y="110724"/>
                      <a:pt x="582608" y="179280"/>
                      <a:pt x="609235" y="249086"/>
                    </a:cubicBezTo>
                    <a:cubicBezTo>
                      <a:pt x="616812" y="268947"/>
                      <a:pt x="624168" y="288881"/>
                      <a:pt x="631744" y="308815"/>
                    </a:cubicBezTo>
                    <a:cubicBezTo>
                      <a:pt x="673304" y="450193"/>
                      <a:pt x="705155" y="593851"/>
                      <a:pt x="734357" y="738244"/>
                    </a:cubicBezTo>
                    <a:lnTo>
                      <a:pt x="734357" y="738244"/>
                    </a:lnTo>
                    <a:close/>
                  </a:path>
                </a:pathLst>
              </a:custGeom>
              <a:gradFill flip="none" rotWithShape="1">
                <a:gsLst>
                  <a:gs pos="69000">
                    <a:schemeClr val="accent1"/>
                  </a:gs>
                  <a:gs pos="0">
                    <a:schemeClr val="bg1"/>
                  </a:gs>
                  <a:gs pos="100000">
                    <a:schemeClr val="accent1"/>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Freeform: Shape 97">
                <a:extLst>
                  <a:ext uri="{FF2B5EF4-FFF2-40B4-BE49-F238E27FC236}">
                    <a16:creationId xmlns:a16="http://schemas.microsoft.com/office/drawing/2014/main" id="{0FC2B3B4-6360-4249-A4A5-9665B26F55D4}"/>
                  </a:ext>
                </a:extLst>
              </p:cNvPr>
              <p:cNvSpPr/>
              <p:nvPr/>
            </p:nvSpPr>
            <p:spPr>
              <a:xfrm>
                <a:off x="3205460" y="5313407"/>
                <a:ext cx="1090868" cy="1137314"/>
              </a:xfrm>
              <a:custGeom>
                <a:avLst/>
                <a:gdLst>
                  <a:gd name="connsiteX0" fmla="*/ 969201 w 1090868"/>
                  <a:gd name="connsiteY0" fmla="*/ 424324 h 1137314"/>
                  <a:gd name="connsiteX1" fmla="*/ 860115 w 1090868"/>
                  <a:gd name="connsiteY1" fmla="*/ 170550 h 1137314"/>
                  <a:gd name="connsiteX2" fmla="*/ 758753 w 1090868"/>
                  <a:gd name="connsiteY2" fmla="*/ 54550 h 1137314"/>
                  <a:gd name="connsiteX3" fmla="*/ 759268 w 1090868"/>
                  <a:gd name="connsiteY3" fmla="*/ 54035 h 1137314"/>
                  <a:gd name="connsiteX4" fmla="*/ 610314 w 1090868"/>
                  <a:gd name="connsiteY4" fmla="*/ 5193 h 1137314"/>
                  <a:gd name="connsiteX5" fmla="*/ 178016 w 1090868"/>
                  <a:gd name="connsiteY5" fmla="*/ 46827 h 1137314"/>
                  <a:gd name="connsiteX6" fmla="*/ 889 w 1090868"/>
                  <a:gd name="connsiteY6" fmla="*/ 158266 h 1137314"/>
                  <a:gd name="connsiteX7" fmla="*/ 3096 w 1090868"/>
                  <a:gd name="connsiteY7" fmla="*/ 188425 h 1137314"/>
                  <a:gd name="connsiteX8" fmla="*/ 100633 w 1090868"/>
                  <a:gd name="connsiteY8" fmla="*/ 392694 h 1137314"/>
                  <a:gd name="connsiteX9" fmla="*/ 104532 w 1090868"/>
                  <a:gd name="connsiteY9" fmla="*/ 392694 h 1137314"/>
                  <a:gd name="connsiteX10" fmla="*/ 100633 w 1090868"/>
                  <a:gd name="connsiteY10" fmla="*/ 392694 h 1137314"/>
                  <a:gd name="connsiteX11" fmla="*/ 126158 w 1090868"/>
                  <a:gd name="connsiteY11" fmla="*/ 432489 h 1137314"/>
                  <a:gd name="connsiteX12" fmla="*/ 155434 w 1090868"/>
                  <a:gd name="connsiteY12" fmla="*/ 472357 h 1137314"/>
                  <a:gd name="connsiteX13" fmla="*/ 215309 w 1090868"/>
                  <a:gd name="connsiteY13" fmla="*/ 545547 h 1137314"/>
                  <a:gd name="connsiteX14" fmla="*/ 303652 w 1090868"/>
                  <a:gd name="connsiteY14" fmla="*/ 643011 h 1137314"/>
                  <a:gd name="connsiteX15" fmla="*/ 462316 w 1090868"/>
                  <a:gd name="connsiteY15" fmla="*/ 786374 h 1137314"/>
                  <a:gd name="connsiteX16" fmla="*/ 633631 w 1090868"/>
                  <a:gd name="connsiteY16" fmla="*/ 911349 h 1137314"/>
                  <a:gd name="connsiteX17" fmla="*/ 638266 w 1090868"/>
                  <a:gd name="connsiteY17" fmla="*/ 897667 h 1137314"/>
                  <a:gd name="connsiteX18" fmla="*/ 635103 w 1090868"/>
                  <a:gd name="connsiteY18" fmla="*/ 910466 h 1137314"/>
                  <a:gd name="connsiteX19" fmla="*/ 645621 w 1090868"/>
                  <a:gd name="connsiteY19" fmla="*/ 920470 h 1137314"/>
                  <a:gd name="connsiteX20" fmla="*/ 998845 w 1090868"/>
                  <a:gd name="connsiteY20" fmla="*/ 1134375 h 1137314"/>
                  <a:gd name="connsiteX21" fmla="*/ 1021648 w 1090868"/>
                  <a:gd name="connsiteY21" fmla="*/ 1133051 h 1137314"/>
                  <a:gd name="connsiteX22" fmla="*/ 1085349 w 1090868"/>
                  <a:gd name="connsiteY22" fmla="*/ 1069497 h 1137314"/>
                  <a:gd name="connsiteX23" fmla="*/ 1086673 w 1090868"/>
                  <a:gd name="connsiteY23" fmla="*/ 997632 h 1137314"/>
                  <a:gd name="connsiteX24" fmla="*/ 1063355 w 1090868"/>
                  <a:gd name="connsiteY24" fmla="*/ 824992 h 1137314"/>
                  <a:gd name="connsiteX25" fmla="*/ 1060560 w 1090868"/>
                  <a:gd name="connsiteY25" fmla="*/ 813811 h 1137314"/>
                  <a:gd name="connsiteX26" fmla="*/ 981412 w 1090868"/>
                  <a:gd name="connsiteY26" fmla="*/ 461323 h 1137314"/>
                  <a:gd name="connsiteX27" fmla="*/ 969422 w 1090868"/>
                  <a:gd name="connsiteY27" fmla="*/ 424177 h 1137314"/>
                  <a:gd name="connsiteX28" fmla="*/ 1058279 w 1090868"/>
                  <a:gd name="connsiteY28" fmla="*/ 811016 h 1137314"/>
                  <a:gd name="connsiteX29" fmla="*/ 1057691 w 1090868"/>
                  <a:gd name="connsiteY29" fmla="*/ 810648 h 1137314"/>
                  <a:gd name="connsiteX30" fmla="*/ 1058279 w 1090868"/>
                  <a:gd name="connsiteY30" fmla="*/ 811016 h 1137314"/>
                  <a:gd name="connsiteX31" fmla="*/ 1058279 w 1090868"/>
                  <a:gd name="connsiteY31" fmla="*/ 811016 h 1137314"/>
                  <a:gd name="connsiteX32" fmla="*/ 1056588 w 1090868"/>
                  <a:gd name="connsiteY32" fmla="*/ 810207 h 1137314"/>
                  <a:gd name="connsiteX33" fmla="*/ 1055631 w 1090868"/>
                  <a:gd name="connsiteY33" fmla="*/ 810207 h 1137314"/>
                  <a:gd name="connsiteX34" fmla="*/ 1056588 w 1090868"/>
                  <a:gd name="connsiteY34" fmla="*/ 810207 h 1137314"/>
                  <a:gd name="connsiteX35" fmla="*/ 1056588 w 1090868"/>
                  <a:gd name="connsiteY35" fmla="*/ 810207 h 1137314"/>
                  <a:gd name="connsiteX36" fmla="*/ 1024590 w 1090868"/>
                  <a:gd name="connsiteY36" fmla="*/ 644408 h 1137314"/>
                  <a:gd name="connsiteX37" fmla="*/ 1025693 w 1090868"/>
                  <a:gd name="connsiteY37" fmla="*/ 642937 h 1137314"/>
                  <a:gd name="connsiteX38" fmla="*/ 1024590 w 1090868"/>
                  <a:gd name="connsiteY38" fmla="*/ 644408 h 1137314"/>
                  <a:gd name="connsiteX39" fmla="*/ 1024590 w 1090868"/>
                  <a:gd name="connsiteY39" fmla="*/ 644408 h 1137314"/>
                  <a:gd name="connsiteX40" fmla="*/ 679678 w 1090868"/>
                  <a:gd name="connsiteY40" fmla="*/ 28364 h 1137314"/>
                  <a:gd name="connsiteX41" fmla="*/ 679899 w 1090868"/>
                  <a:gd name="connsiteY41" fmla="*/ 28290 h 1137314"/>
                  <a:gd name="connsiteX42" fmla="*/ 679678 w 1090868"/>
                  <a:gd name="connsiteY42" fmla="*/ 28364 h 1137314"/>
                  <a:gd name="connsiteX43" fmla="*/ 679678 w 1090868"/>
                  <a:gd name="connsiteY43" fmla="*/ 28364 h 113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868" h="1137314">
                    <a:moveTo>
                      <a:pt x="969201" y="424324"/>
                    </a:moveTo>
                    <a:cubicBezTo>
                      <a:pt x="942205" y="335687"/>
                      <a:pt x="909105" y="249772"/>
                      <a:pt x="860115" y="170550"/>
                    </a:cubicBezTo>
                    <a:cubicBezTo>
                      <a:pt x="832531" y="126416"/>
                      <a:pt x="803917" y="83237"/>
                      <a:pt x="758753" y="54550"/>
                    </a:cubicBezTo>
                    <a:moveTo>
                      <a:pt x="759268" y="54035"/>
                    </a:moveTo>
                    <a:cubicBezTo>
                      <a:pt x="714618" y="26083"/>
                      <a:pt x="662540" y="11519"/>
                      <a:pt x="610314" y="5193"/>
                    </a:cubicBezTo>
                    <a:cubicBezTo>
                      <a:pt x="465699" y="-12314"/>
                      <a:pt x="319026" y="17698"/>
                      <a:pt x="178016" y="46827"/>
                    </a:cubicBezTo>
                    <a:cubicBezTo>
                      <a:pt x="102987" y="62421"/>
                      <a:pt x="45244" y="97728"/>
                      <a:pt x="889" y="158266"/>
                    </a:cubicBezTo>
                    <a:cubicBezTo>
                      <a:pt x="-1832" y="165916"/>
                      <a:pt x="2507" y="185924"/>
                      <a:pt x="3096" y="188425"/>
                    </a:cubicBezTo>
                    <a:cubicBezTo>
                      <a:pt x="22221" y="262939"/>
                      <a:pt x="58191" y="329287"/>
                      <a:pt x="100633" y="392694"/>
                    </a:cubicBezTo>
                    <a:cubicBezTo>
                      <a:pt x="102031" y="392841"/>
                      <a:pt x="103355" y="392841"/>
                      <a:pt x="104532" y="392694"/>
                    </a:cubicBezTo>
                    <a:cubicBezTo>
                      <a:pt x="103281" y="392768"/>
                      <a:pt x="101957" y="392768"/>
                      <a:pt x="100633" y="392694"/>
                    </a:cubicBezTo>
                    <a:cubicBezTo>
                      <a:pt x="105341" y="393135"/>
                      <a:pt x="122627" y="427413"/>
                      <a:pt x="126158" y="432489"/>
                    </a:cubicBezTo>
                    <a:cubicBezTo>
                      <a:pt x="135500" y="446097"/>
                      <a:pt x="145283" y="459337"/>
                      <a:pt x="155434" y="472357"/>
                    </a:cubicBezTo>
                    <a:cubicBezTo>
                      <a:pt x="174706" y="497220"/>
                      <a:pt x="194860" y="521567"/>
                      <a:pt x="215309" y="545547"/>
                    </a:cubicBezTo>
                    <a:cubicBezTo>
                      <a:pt x="243629" y="579016"/>
                      <a:pt x="273126" y="611528"/>
                      <a:pt x="303652" y="643011"/>
                    </a:cubicBezTo>
                    <a:cubicBezTo>
                      <a:pt x="353304" y="694207"/>
                      <a:pt x="406706" y="741651"/>
                      <a:pt x="462316" y="786374"/>
                    </a:cubicBezTo>
                    <a:cubicBezTo>
                      <a:pt x="516822" y="830215"/>
                      <a:pt x="573020" y="876335"/>
                      <a:pt x="633631" y="911349"/>
                    </a:cubicBezTo>
                    <a:cubicBezTo>
                      <a:pt x="633411" y="905758"/>
                      <a:pt x="635470" y="902448"/>
                      <a:pt x="638266" y="897667"/>
                    </a:cubicBezTo>
                    <a:cubicBezTo>
                      <a:pt x="633926" y="899726"/>
                      <a:pt x="632969" y="906053"/>
                      <a:pt x="635103" y="910466"/>
                    </a:cubicBezTo>
                    <a:cubicBezTo>
                      <a:pt x="637236" y="914879"/>
                      <a:pt x="641576" y="917748"/>
                      <a:pt x="645621" y="920470"/>
                    </a:cubicBezTo>
                    <a:cubicBezTo>
                      <a:pt x="760592" y="996676"/>
                      <a:pt x="877843" y="1068026"/>
                      <a:pt x="998845" y="1134375"/>
                    </a:cubicBezTo>
                    <a:cubicBezTo>
                      <a:pt x="1007819" y="1139304"/>
                      <a:pt x="1013998" y="1137465"/>
                      <a:pt x="1021648" y="1133051"/>
                    </a:cubicBezTo>
                    <a:cubicBezTo>
                      <a:pt x="1048643" y="1117604"/>
                      <a:pt x="1068724" y="1095316"/>
                      <a:pt x="1085349" y="1069497"/>
                    </a:cubicBezTo>
                    <a:cubicBezTo>
                      <a:pt x="1096382" y="1045665"/>
                      <a:pt x="1087629" y="1021832"/>
                      <a:pt x="1086673" y="997632"/>
                    </a:cubicBezTo>
                    <a:cubicBezTo>
                      <a:pt x="1084319" y="939227"/>
                      <a:pt x="1072770" y="882293"/>
                      <a:pt x="1063355" y="824992"/>
                    </a:cubicBezTo>
                    <a:cubicBezTo>
                      <a:pt x="1062546" y="819843"/>
                      <a:pt x="1061663" y="816239"/>
                      <a:pt x="1060560" y="813811"/>
                    </a:cubicBezTo>
                    <a:cubicBezTo>
                      <a:pt x="1037977" y="695236"/>
                      <a:pt x="1016940" y="576956"/>
                      <a:pt x="981412" y="461323"/>
                    </a:cubicBezTo>
                    <a:cubicBezTo>
                      <a:pt x="977587" y="448892"/>
                      <a:pt x="974056" y="436314"/>
                      <a:pt x="969422" y="424177"/>
                    </a:cubicBezTo>
                    <a:moveTo>
                      <a:pt x="1058279" y="811016"/>
                    </a:moveTo>
                    <a:cubicBezTo>
                      <a:pt x="1058132" y="810869"/>
                      <a:pt x="1057912" y="810722"/>
                      <a:pt x="1057691" y="810648"/>
                    </a:cubicBezTo>
                    <a:cubicBezTo>
                      <a:pt x="1057838" y="810648"/>
                      <a:pt x="1058132" y="810869"/>
                      <a:pt x="1058279" y="811016"/>
                    </a:cubicBezTo>
                    <a:lnTo>
                      <a:pt x="1058279" y="811016"/>
                    </a:lnTo>
                    <a:close/>
                    <a:moveTo>
                      <a:pt x="1056588" y="810207"/>
                    </a:moveTo>
                    <a:cubicBezTo>
                      <a:pt x="1056293" y="810207"/>
                      <a:pt x="1055999" y="810207"/>
                      <a:pt x="1055631" y="810207"/>
                    </a:cubicBezTo>
                    <a:cubicBezTo>
                      <a:pt x="1055926" y="810207"/>
                      <a:pt x="1056220" y="810207"/>
                      <a:pt x="1056588" y="810207"/>
                    </a:cubicBezTo>
                    <a:lnTo>
                      <a:pt x="1056588" y="810207"/>
                    </a:lnTo>
                    <a:close/>
                    <a:moveTo>
                      <a:pt x="1024590" y="644408"/>
                    </a:moveTo>
                    <a:cubicBezTo>
                      <a:pt x="1024958" y="643967"/>
                      <a:pt x="1025326" y="643452"/>
                      <a:pt x="1025693" y="642937"/>
                    </a:cubicBezTo>
                    <a:cubicBezTo>
                      <a:pt x="1025326" y="643452"/>
                      <a:pt x="1024958" y="643893"/>
                      <a:pt x="1024590" y="644408"/>
                    </a:cubicBezTo>
                    <a:lnTo>
                      <a:pt x="1024590" y="644408"/>
                    </a:lnTo>
                    <a:close/>
                    <a:moveTo>
                      <a:pt x="679678" y="28364"/>
                    </a:moveTo>
                    <a:cubicBezTo>
                      <a:pt x="679752" y="28364"/>
                      <a:pt x="679826" y="28290"/>
                      <a:pt x="679899" y="28290"/>
                    </a:cubicBezTo>
                    <a:cubicBezTo>
                      <a:pt x="679826" y="28290"/>
                      <a:pt x="679752" y="28364"/>
                      <a:pt x="679678" y="28364"/>
                    </a:cubicBezTo>
                    <a:lnTo>
                      <a:pt x="679678" y="28364"/>
                    </a:lnTo>
                    <a:close/>
                  </a:path>
                </a:pathLst>
              </a:custGeom>
              <a:gradFill flip="none" rotWithShape="1">
                <a:gsLst>
                  <a:gs pos="0">
                    <a:schemeClr val="tx1"/>
                  </a:gs>
                  <a:gs pos="48000">
                    <a:schemeClr val="bg1">
                      <a:lumMod val="85000"/>
                    </a:schemeClr>
                  </a:gs>
                  <a:gs pos="57528">
                    <a:schemeClr val="bg1">
                      <a:lumMod val="85000"/>
                    </a:schemeClr>
                  </a:gs>
                  <a:gs pos="74000">
                    <a:schemeClr val="tx1">
                      <a:lumMod val="50000"/>
                      <a:lumOff val="50000"/>
                    </a:schemeClr>
                  </a:gs>
                  <a:gs pos="34000">
                    <a:schemeClr val="tx1">
                      <a:lumMod val="65000"/>
                      <a:lumOff val="35000"/>
                    </a:schemeClr>
                  </a:gs>
                  <a:gs pos="100000">
                    <a:schemeClr val="tx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Freeform: Shape 98">
                <a:extLst>
                  <a:ext uri="{FF2B5EF4-FFF2-40B4-BE49-F238E27FC236}">
                    <a16:creationId xmlns:a16="http://schemas.microsoft.com/office/drawing/2014/main" id="{9B236466-42D4-4F24-9FDF-36C71E9A2248}"/>
                  </a:ext>
                </a:extLst>
              </p:cNvPr>
              <p:cNvSpPr/>
              <p:nvPr/>
            </p:nvSpPr>
            <p:spPr>
              <a:xfrm>
                <a:off x="3795692" y="5270297"/>
                <a:ext cx="538787" cy="1117431"/>
              </a:xfrm>
              <a:custGeom>
                <a:avLst/>
                <a:gdLst>
                  <a:gd name="connsiteX0" fmla="*/ 525422 w 538787"/>
                  <a:gd name="connsiteY0" fmla="*/ 943572 h 1117431"/>
                  <a:gd name="connsiteX1" fmla="*/ 440904 w 538787"/>
                  <a:gd name="connsiteY1" fmla="*/ 513187 h 1117431"/>
                  <a:gd name="connsiteX2" fmla="*/ 335937 w 538787"/>
                  <a:gd name="connsiteY2" fmla="*/ 210938 h 1117431"/>
                  <a:gd name="connsiteX3" fmla="*/ 123283 w 538787"/>
                  <a:gd name="connsiteY3" fmla="*/ 10789 h 1117431"/>
                  <a:gd name="connsiteX4" fmla="*/ 16992 w 538787"/>
                  <a:gd name="connsiteY4" fmla="*/ 36681 h 1117431"/>
                  <a:gd name="connsiteX5" fmla="*/ 3972 w 538787"/>
                  <a:gd name="connsiteY5" fmla="*/ 45728 h 1117431"/>
                  <a:gd name="connsiteX6" fmla="*/ 0 w 538787"/>
                  <a:gd name="connsiteY6" fmla="*/ 45655 h 1117431"/>
                  <a:gd name="connsiteX7" fmla="*/ 159179 w 538787"/>
                  <a:gd name="connsiteY7" fmla="*/ 91628 h 1117431"/>
                  <a:gd name="connsiteX8" fmla="*/ 269809 w 538787"/>
                  <a:gd name="connsiteY8" fmla="*/ 213292 h 1117431"/>
                  <a:gd name="connsiteX9" fmla="*/ 393533 w 538787"/>
                  <a:gd name="connsiteY9" fmla="*/ 512010 h 1117431"/>
                  <a:gd name="connsiteX10" fmla="*/ 469959 w 538787"/>
                  <a:gd name="connsiteY10" fmla="*/ 848830 h 1117431"/>
                  <a:gd name="connsiteX11" fmla="*/ 490114 w 538787"/>
                  <a:gd name="connsiteY11" fmla="*/ 982852 h 1117431"/>
                  <a:gd name="connsiteX12" fmla="*/ 495190 w 538787"/>
                  <a:gd name="connsiteY12" fmla="*/ 1112607 h 1117431"/>
                  <a:gd name="connsiteX13" fmla="*/ 537265 w 538787"/>
                  <a:gd name="connsiteY13" fmla="*/ 1115918 h 1117431"/>
                  <a:gd name="connsiteX14" fmla="*/ 525422 w 538787"/>
                  <a:gd name="connsiteY14" fmla="*/ 943572 h 1117431"/>
                  <a:gd name="connsiteX15" fmla="*/ 525422 w 538787"/>
                  <a:gd name="connsiteY15" fmla="*/ 943572 h 111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8787" h="1117431">
                    <a:moveTo>
                      <a:pt x="525422" y="943572"/>
                    </a:moveTo>
                    <a:cubicBezTo>
                      <a:pt x="505635" y="798516"/>
                      <a:pt x="477462" y="655005"/>
                      <a:pt x="440904" y="513187"/>
                    </a:cubicBezTo>
                    <a:cubicBezTo>
                      <a:pt x="414203" y="409544"/>
                      <a:pt x="386398" y="306343"/>
                      <a:pt x="335937" y="210938"/>
                    </a:cubicBezTo>
                    <a:cubicBezTo>
                      <a:pt x="287904" y="119948"/>
                      <a:pt x="217583" y="52643"/>
                      <a:pt x="123283" y="10789"/>
                    </a:cubicBezTo>
                    <a:cubicBezTo>
                      <a:pt x="77971" y="-9293"/>
                      <a:pt x="46709" y="-1716"/>
                      <a:pt x="16992" y="36681"/>
                    </a:cubicBezTo>
                    <a:cubicBezTo>
                      <a:pt x="13608" y="41021"/>
                      <a:pt x="11843" y="47788"/>
                      <a:pt x="3972" y="45728"/>
                    </a:cubicBezTo>
                    <a:cubicBezTo>
                      <a:pt x="2648" y="45728"/>
                      <a:pt x="1251" y="45655"/>
                      <a:pt x="0" y="45655"/>
                    </a:cubicBezTo>
                    <a:cubicBezTo>
                      <a:pt x="55536" y="49553"/>
                      <a:pt x="110851" y="63456"/>
                      <a:pt x="159179" y="91628"/>
                    </a:cubicBezTo>
                    <a:cubicBezTo>
                      <a:pt x="208242" y="120169"/>
                      <a:pt x="240313" y="166142"/>
                      <a:pt x="269809" y="213292"/>
                    </a:cubicBezTo>
                    <a:cubicBezTo>
                      <a:pt x="326963" y="304578"/>
                      <a:pt x="364404" y="409029"/>
                      <a:pt x="393533" y="512010"/>
                    </a:cubicBezTo>
                    <a:cubicBezTo>
                      <a:pt x="424869" y="622861"/>
                      <a:pt x="450467" y="735331"/>
                      <a:pt x="469959" y="848830"/>
                    </a:cubicBezTo>
                    <a:cubicBezTo>
                      <a:pt x="477536" y="893332"/>
                      <a:pt x="484303" y="938055"/>
                      <a:pt x="490114" y="982852"/>
                    </a:cubicBezTo>
                    <a:cubicBezTo>
                      <a:pt x="494895" y="1019851"/>
                      <a:pt x="511740" y="1077006"/>
                      <a:pt x="495190" y="1112607"/>
                    </a:cubicBezTo>
                    <a:cubicBezTo>
                      <a:pt x="508798" y="1119375"/>
                      <a:pt x="522994" y="1117536"/>
                      <a:pt x="537265" y="1115918"/>
                    </a:cubicBezTo>
                    <a:cubicBezTo>
                      <a:pt x="542487" y="1057660"/>
                      <a:pt x="533219" y="1000506"/>
                      <a:pt x="525422" y="943572"/>
                    </a:cubicBezTo>
                    <a:lnTo>
                      <a:pt x="525422" y="943572"/>
                    </a:lnTo>
                    <a:close/>
                  </a:path>
                </a:pathLst>
              </a:custGeom>
              <a:solidFill>
                <a:srgbClr val="747576"/>
              </a:solidFill>
              <a:ln w="7354" cap="flat">
                <a:noFill/>
                <a:prstDash val="solid"/>
                <a:miter/>
              </a:ln>
            </p:spPr>
            <p:txBody>
              <a:bodyPr rtlCol="0" anchor="ctr"/>
              <a:lstStyle/>
              <a:p>
                <a:endParaRPr lang="en-US"/>
              </a:p>
            </p:txBody>
          </p:sp>
          <p:sp>
            <p:nvSpPr>
              <p:cNvPr id="39" name="Freeform: Shape 99">
                <a:extLst>
                  <a:ext uri="{FF2B5EF4-FFF2-40B4-BE49-F238E27FC236}">
                    <a16:creationId xmlns:a16="http://schemas.microsoft.com/office/drawing/2014/main" id="{56386BDA-D72C-4491-881E-AEF609AFD3A6}"/>
                  </a:ext>
                </a:extLst>
              </p:cNvPr>
              <p:cNvSpPr/>
              <p:nvPr/>
            </p:nvSpPr>
            <p:spPr>
              <a:xfrm>
                <a:off x="4759821" y="4346095"/>
                <a:ext cx="675764" cy="584414"/>
              </a:xfrm>
              <a:custGeom>
                <a:avLst/>
                <a:gdLst>
                  <a:gd name="connsiteX0" fmla="*/ 41919 w 675764"/>
                  <a:gd name="connsiteY0" fmla="*/ 0 h 584414"/>
                  <a:gd name="connsiteX1" fmla="*/ 38241 w 675764"/>
                  <a:gd name="connsiteY1" fmla="*/ 3972 h 584414"/>
                  <a:gd name="connsiteX2" fmla="*/ 188004 w 675764"/>
                  <a:gd name="connsiteY2" fmla="*/ 450834 h 584414"/>
                  <a:gd name="connsiteX3" fmla="*/ 653550 w 675764"/>
                  <a:gd name="connsiteY3" fmla="*/ 524318 h 584414"/>
                  <a:gd name="connsiteX4" fmla="*/ 675764 w 675764"/>
                  <a:gd name="connsiteY4" fmla="*/ 489084 h 584414"/>
                  <a:gd name="connsiteX5" fmla="*/ 41919 w 675764"/>
                  <a:gd name="connsiteY5" fmla="*/ 0 h 584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764" h="584414">
                    <a:moveTo>
                      <a:pt x="41919" y="0"/>
                    </a:moveTo>
                    <a:cubicBezTo>
                      <a:pt x="40668" y="1324"/>
                      <a:pt x="39418" y="2575"/>
                      <a:pt x="38241" y="3972"/>
                    </a:cubicBezTo>
                    <a:cubicBezTo>
                      <a:pt x="-48998" y="107100"/>
                      <a:pt x="18086" y="307177"/>
                      <a:pt x="188004" y="450834"/>
                    </a:cubicBezTo>
                    <a:cubicBezTo>
                      <a:pt x="357922" y="594566"/>
                      <a:pt x="566311" y="627446"/>
                      <a:pt x="653550" y="524318"/>
                    </a:cubicBezTo>
                    <a:cubicBezTo>
                      <a:pt x="662598" y="513579"/>
                      <a:pt x="669954" y="501736"/>
                      <a:pt x="675764" y="489084"/>
                    </a:cubicBezTo>
                    <a:cubicBezTo>
                      <a:pt x="410442" y="406700"/>
                      <a:pt x="186312" y="230897"/>
                      <a:pt x="41919" y="0"/>
                    </a:cubicBezTo>
                    <a:close/>
                  </a:path>
                </a:pathLst>
              </a:custGeom>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0" name="Freeform: Shape 100">
                <a:extLst>
                  <a:ext uri="{FF2B5EF4-FFF2-40B4-BE49-F238E27FC236}">
                    <a16:creationId xmlns:a16="http://schemas.microsoft.com/office/drawing/2014/main" id="{27617D3A-6F4A-4B29-8AB2-5C553B57AC75}"/>
                  </a:ext>
                </a:extLst>
              </p:cNvPr>
              <p:cNvSpPr/>
              <p:nvPr/>
            </p:nvSpPr>
            <p:spPr>
              <a:xfrm>
                <a:off x="4664187" y="4696597"/>
                <a:ext cx="460396" cy="589049"/>
              </a:xfrm>
              <a:custGeom>
                <a:avLst/>
                <a:gdLst>
                  <a:gd name="connsiteX0" fmla="*/ 283638 w 460396"/>
                  <a:gd name="connsiteY0" fmla="*/ 100406 h 589049"/>
                  <a:gd name="connsiteX1" fmla="*/ 187792 w 460396"/>
                  <a:gd name="connsiteY1" fmla="*/ 0 h 589049"/>
                  <a:gd name="connsiteX2" fmla="*/ 0 w 460396"/>
                  <a:gd name="connsiteY2" fmla="*/ 171830 h 589049"/>
                  <a:gd name="connsiteX3" fmla="*/ 221 w 460396"/>
                  <a:gd name="connsiteY3" fmla="*/ 172493 h 589049"/>
                  <a:gd name="connsiteX4" fmla="*/ 22729 w 460396"/>
                  <a:gd name="connsiteY4" fmla="*/ 232221 h 589049"/>
                  <a:gd name="connsiteX5" fmla="*/ 110336 w 460396"/>
                  <a:gd name="connsiteY5" fmla="*/ 589049 h 589049"/>
                  <a:gd name="connsiteX6" fmla="*/ 460397 w 460396"/>
                  <a:gd name="connsiteY6" fmla="*/ 206182 h 589049"/>
                  <a:gd name="connsiteX7" fmla="*/ 283638 w 460396"/>
                  <a:gd name="connsiteY7" fmla="*/ 100406 h 5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396" h="589049">
                    <a:moveTo>
                      <a:pt x="283638" y="100406"/>
                    </a:moveTo>
                    <a:cubicBezTo>
                      <a:pt x="246639" y="69071"/>
                      <a:pt x="214494" y="35087"/>
                      <a:pt x="187792" y="0"/>
                    </a:cubicBezTo>
                    <a:lnTo>
                      <a:pt x="0" y="171830"/>
                    </a:lnTo>
                    <a:cubicBezTo>
                      <a:pt x="74" y="172051"/>
                      <a:pt x="147" y="172272"/>
                      <a:pt x="221" y="172493"/>
                    </a:cubicBezTo>
                    <a:cubicBezTo>
                      <a:pt x="7797" y="192353"/>
                      <a:pt x="15153" y="212287"/>
                      <a:pt x="22729" y="232221"/>
                    </a:cubicBezTo>
                    <a:cubicBezTo>
                      <a:pt x="57301" y="349840"/>
                      <a:pt x="85106" y="469150"/>
                      <a:pt x="110336" y="589049"/>
                    </a:cubicBezTo>
                    <a:lnTo>
                      <a:pt x="460397" y="206182"/>
                    </a:lnTo>
                    <a:cubicBezTo>
                      <a:pt x="401109" y="183747"/>
                      <a:pt x="340277" y="148292"/>
                      <a:pt x="283638" y="100406"/>
                    </a:cubicBezTo>
                    <a:close/>
                  </a:path>
                </a:pathLst>
              </a:custGeom>
              <a:solidFill>
                <a:srgbClr val="BFBFBF"/>
              </a:solidFill>
              <a:ln w="7354" cap="flat">
                <a:noFill/>
                <a:prstDash val="solid"/>
                <a:miter/>
              </a:ln>
            </p:spPr>
            <p:txBody>
              <a:bodyPr rtlCol="0" anchor="ctr"/>
              <a:lstStyle/>
              <a:p>
                <a:endParaRPr lang="en-US"/>
              </a:p>
            </p:txBody>
          </p:sp>
        </p:grpSp>
        <p:grpSp>
          <p:nvGrpSpPr>
            <p:cNvPr id="7" name="Group 67">
              <a:extLst>
                <a:ext uri="{FF2B5EF4-FFF2-40B4-BE49-F238E27FC236}">
                  <a16:creationId xmlns:a16="http://schemas.microsoft.com/office/drawing/2014/main" id="{02E65758-08F6-4496-A50D-DF4600B2C818}"/>
                </a:ext>
              </a:extLst>
            </p:cNvPr>
            <p:cNvGrpSpPr/>
            <p:nvPr/>
          </p:nvGrpSpPr>
          <p:grpSpPr>
            <a:xfrm>
              <a:off x="5803843" y="4376759"/>
              <a:ext cx="1480388" cy="2410138"/>
              <a:chOff x="5803843" y="4376759"/>
              <a:chExt cx="1480388" cy="2410138"/>
            </a:xfrm>
          </p:grpSpPr>
          <p:sp>
            <p:nvSpPr>
              <p:cNvPr id="29" name="Freeform: Shape 89">
                <a:extLst>
                  <a:ext uri="{FF2B5EF4-FFF2-40B4-BE49-F238E27FC236}">
                    <a16:creationId xmlns:a16="http://schemas.microsoft.com/office/drawing/2014/main" id="{B46DB70E-100A-4F3F-BFA9-5F497FEEC35C}"/>
                  </a:ext>
                </a:extLst>
              </p:cNvPr>
              <p:cNvSpPr/>
              <p:nvPr/>
            </p:nvSpPr>
            <p:spPr>
              <a:xfrm>
                <a:off x="5803843" y="5605791"/>
                <a:ext cx="1217634" cy="902297"/>
              </a:xfrm>
              <a:custGeom>
                <a:avLst/>
                <a:gdLst>
                  <a:gd name="connsiteX0" fmla="*/ 1166751 w 1217634"/>
                  <a:gd name="connsiteY0" fmla="*/ 521564 h 902297"/>
                  <a:gd name="connsiteX1" fmla="*/ 1199999 w 1217634"/>
                  <a:gd name="connsiteY1" fmla="*/ 410860 h 902297"/>
                  <a:gd name="connsiteX2" fmla="*/ 1217580 w 1217634"/>
                  <a:gd name="connsiteY2" fmla="*/ 167090 h 902297"/>
                  <a:gd name="connsiteX3" fmla="*/ 1198602 w 1217634"/>
                  <a:gd name="connsiteY3" fmla="*/ 153997 h 902297"/>
                  <a:gd name="connsiteX4" fmla="*/ 869358 w 1217634"/>
                  <a:gd name="connsiteY4" fmla="*/ 211813 h 902297"/>
                  <a:gd name="connsiteX5" fmla="*/ 396751 w 1217634"/>
                  <a:gd name="connsiteY5" fmla="*/ 83823 h 902297"/>
                  <a:gd name="connsiteX6" fmla="*/ 275160 w 1217634"/>
                  <a:gd name="connsiteY6" fmla="*/ 4602 h 902297"/>
                  <a:gd name="connsiteX7" fmla="*/ 251769 w 1217634"/>
                  <a:gd name="connsiteY7" fmla="*/ 5558 h 902297"/>
                  <a:gd name="connsiteX8" fmla="*/ 150627 w 1217634"/>
                  <a:gd name="connsiteY8" fmla="*/ 80439 h 902297"/>
                  <a:gd name="connsiteX9" fmla="*/ 129295 w 1217634"/>
                  <a:gd name="connsiteY9" fmla="*/ 112069 h 902297"/>
                  <a:gd name="connsiteX10" fmla="*/ 9985 w 1217634"/>
                  <a:gd name="connsiteY10" fmla="*/ 580263 h 902297"/>
                  <a:gd name="connsiteX11" fmla="*/ 19474 w 1217634"/>
                  <a:gd name="connsiteY11" fmla="*/ 873316 h 902297"/>
                  <a:gd name="connsiteX12" fmla="*/ 33891 w 1217634"/>
                  <a:gd name="connsiteY12" fmla="*/ 902298 h 902297"/>
                  <a:gd name="connsiteX13" fmla="*/ 163941 w 1217634"/>
                  <a:gd name="connsiteY13" fmla="*/ 788799 h 902297"/>
                  <a:gd name="connsiteX14" fmla="*/ 527904 w 1217634"/>
                  <a:gd name="connsiteY14" fmla="*/ 543999 h 902297"/>
                  <a:gd name="connsiteX15" fmla="*/ 815661 w 1217634"/>
                  <a:gd name="connsiteY15" fmla="*/ 404239 h 902297"/>
                  <a:gd name="connsiteX16" fmla="*/ 1107170 w 1217634"/>
                  <a:gd name="connsiteY16" fmla="*/ 412625 h 902297"/>
                  <a:gd name="connsiteX17" fmla="*/ 1163809 w 1217634"/>
                  <a:gd name="connsiteY17" fmla="*/ 505822 h 902297"/>
                  <a:gd name="connsiteX18" fmla="*/ 1166751 w 1217634"/>
                  <a:gd name="connsiteY18" fmla="*/ 521564 h 902297"/>
                  <a:gd name="connsiteX19" fmla="*/ 1166751 w 1217634"/>
                  <a:gd name="connsiteY19" fmla="*/ 521564 h 90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7634" h="902297">
                    <a:moveTo>
                      <a:pt x="1166751" y="521564"/>
                    </a:moveTo>
                    <a:cubicBezTo>
                      <a:pt x="1189627" y="488169"/>
                      <a:pt x="1193894" y="448889"/>
                      <a:pt x="1199999" y="410860"/>
                    </a:cubicBezTo>
                    <a:cubicBezTo>
                      <a:pt x="1212946" y="330241"/>
                      <a:pt x="1214858" y="248665"/>
                      <a:pt x="1217580" y="167090"/>
                    </a:cubicBezTo>
                    <a:cubicBezTo>
                      <a:pt x="1218168" y="150025"/>
                      <a:pt x="1214122" y="148333"/>
                      <a:pt x="1198602" y="153997"/>
                    </a:cubicBezTo>
                    <a:cubicBezTo>
                      <a:pt x="1092385" y="193056"/>
                      <a:pt x="982269" y="212916"/>
                      <a:pt x="869358" y="211813"/>
                    </a:cubicBezTo>
                    <a:cubicBezTo>
                      <a:pt x="701058" y="210268"/>
                      <a:pt x="543351" y="167090"/>
                      <a:pt x="396751" y="83823"/>
                    </a:cubicBezTo>
                    <a:cubicBezTo>
                      <a:pt x="354529" y="59843"/>
                      <a:pt x="314513" y="32847"/>
                      <a:pt x="275160" y="4602"/>
                    </a:cubicBezTo>
                    <a:cubicBezTo>
                      <a:pt x="265744" y="-2240"/>
                      <a:pt x="260375" y="-1063"/>
                      <a:pt x="251769" y="5558"/>
                    </a:cubicBezTo>
                    <a:cubicBezTo>
                      <a:pt x="218447" y="31082"/>
                      <a:pt x="184610" y="55724"/>
                      <a:pt x="150627" y="80439"/>
                    </a:cubicBezTo>
                    <a:cubicBezTo>
                      <a:pt x="139520" y="88531"/>
                      <a:pt x="133709" y="99785"/>
                      <a:pt x="129295" y="112069"/>
                    </a:cubicBezTo>
                    <a:cubicBezTo>
                      <a:pt x="75083" y="264480"/>
                      <a:pt x="31243" y="419613"/>
                      <a:pt x="9985" y="580263"/>
                    </a:cubicBezTo>
                    <a:cubicBezTo>
                      <a:pt x="-2961" y="678241"/>
                      <a:pt x="-6639" y="776441"/>
                      <a:pt x="19474" y="873316"/>
                    </a:cubicBezTo>
                    <a:cubicBezTo>
                      <a:pt x="22342" y="883982"/>
                      <a:pt x="25285" y="894501"/>
                      <a:pt x="33891" y="902298"/>
                    </a:cubicBezTo>
                    <a:cubicBezTo>
                      <a:pt x="71258" y="857575"/>
                      <a:pt x="118262" y="823665"/>
                      <a:pt x="163941" y="788799"/>
                    </a:cubicBezTo>
                    <a:cubicBezTo>
                      <a:pt x="280456" y="700162"/>
                      <a:pt x="401826" y="618586"/>
                      <a:pt x="527904" y="543999"/>
                    </a:cubicBezTo>
                    <a:cubicBezTo>
                      <a:pt x="619998" y="489493"/>
                      <a:pt x="712607" y="436164"/>
                      <a:pt x="815661" y="404239"/>
                    </a:cubicBezTo>
                    <a:cubicBezTo>
                      <a:pt x="913860" y="373787"/>
                      <a:pt x="1011030" y="375699"/>
                      <a:pt x="1107170" y="412625"/>
                    </a:cubicBezTo>
                    <a:cubicBezTo>
                      <a:pt x="1153290" y="430353"/>
                      <a:pt x="1169988" y="457790"/>
                      <a:pt x="1163809" y="505822"/>
                    </a:cubicBezTo>
                    <a:cubicBezTo>
                      <a:pt x="1163294" y="511487"/>
                      <a:pt x="1159690" y="517445"/>
                      <a:pt x="1166751" y="521564"/>
                    </a:cubicBezTo>
                    <a:lnTo>
                      <a:pt x="1166751" y="521564"/>
                    </a:lnTo>
                    <a:close/>
                  </a:path>
                </a:pathLst>
              </a:custGeom>
              <a:gradFill flip="none" rotWithShape="1">
                <a:gsLst>
                  <a:gs pos="0">
                    <a:schemeClr val="accent1">
                      <a:lumMod val="0"/>
                      <a:lumOff val="100000"/>
                    </a:schemeClr>
                  </a:gs>
                  <a:gs pos="35000">
                    <a:schemeClr val="accent1">
                      <a:lumMod val="0"/>
                      <a:lumOff val="100000"/>
                    </a:schemeClr>
                  </a:gs>
                  <a:gs pos="100000">
                    <a:schemeClr val="tx1">
                      <a:lumMod val="65000"/>
                      <a:lumOff val="3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Shape 90">
                <a:extLst>
                  <a:ext uri="{FF2B5EF4-FFF2-40B4-BE49-F238E27FC236}">
                    <a16:creationId xmlns:a16="http://schemas.microsoft.com/office/drawing/2014/main" id="{A8F6E1D4-B8CC-4AF2-A692-A1223B1FD3B9}"/>
                  </a:ext>
                </a:extLst>
              </p:cNvPr>
              <p:cNvSpPr/>
              <p:nvPr/>
            </p:nvSpPr>
            <p:spPr>
              <a:xfrm>
                <a:off x="6073853" y="5134554"/>
                <a:ext cx="947423" cy="648427"/>
              </a:xfrm>
              <a:custGeom>
                <a:avLst/>
                <a:gdLst>
                  <a:gd name="connsiteX0" fmla="*/ 167492 w 947423"/>
                  <a:gd name="connsiteY0" fmla="*/ 323721 h 648427"/>
                  <a:gd name="connsiteX1" fmla="*/ 18906 w 947423"/>
                  <a:gd name="connsiteY1" fmla="*/ 426187 h 648427"/>
                  <a:gd name="connsiteX2" fmla="*/ 18170 w 947423"/>
                  <a:gd name="connsiteY2" fmla="*/ 460024 h 648427"/>
                  <a:gd name="connsiteX3" fmla="*/ 443039 w 947423"/>
                  <a:gd name="connsiteY3" fmla="*/ 634502 h 648427"/>
                  <a:gd name="connsiteX4" fmla="*/ 738814 w 947423"/>
                  <a:gd name="connsiteY4" fmla="*/ 638768 h 648427"/>
                  <a:gd name="connsiteX5" fmla="*/ 932491 w 947423"/>
                  <a:gd name="connsiteY5" fmla="*/ 592795 h 648427"/>
                  <a:gd name="connsiteX6" fmla="*/ 947423 w 947423"/>
                  <a:gd name="connsiteY6" fmla="*/ 572273 h 648427"/>
                  <a:gd name="connsiteX7" fmla="*/ 922781 w 947423"/>
                  <a:gd name="connsiteY7" fmla="*/ 48028 h 648427"/>
                  <a:gd name="connsiteX8" fmla="*/ 899317 w 947423"/>
                  <a:gd name="connsiteY8" fmla="*/ 14927 h 648427"/>
                  <a:gd name="connsiteX9" fmla="*/ 814284 w 947423"/>
                  <a:gd name="connsiteY9" fmla="*/ 1024 h 648427"/>
                  <a:gd name="connsiteX10" fmla="*/ 601923 w 947423"/>
                  <a:gd name="connsiteY10" fmla="*/ 66343 h 648427"/>
                  <a:gd name="connsiteX11" fmla="*/ 543813 w 947423"/>
                  <a:gd name="connsiteY11" fmla="*/ 92677 h 648427"/>
                  <a:gd name="connsiteX12" fmla="*/ 167492 w 947423"/>
                  <a:gd name="connsiteY12" fmla="*/ 323721 h 648427"/>
                  <a:gd name="connsiteX13" fmla="*/ 167492 w 947423"/>
                  <a:gd name="connsiteY13" fmla="*/ 323721 h 64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423" h="648427">
                    <a:moveTo>
                      <a:pt x="167492" y="323721"/>
                    </a:moveTo>
                    <a:cubicBezTo>
                      <a:pt x="117988" y="357926"/>
                      <a:pt x="68557" y="392130"/>
                      <a:pt x="18906" y="426187"/>
                    </a:cubicBezTo>
                    <a:cubicBezTo>
                      <a:pt x="-6104" y="443400"/>
                      <a:pt x="-6251" y="443105"/>
                      <a:pt x="18170" y="460024"/>
                    </a:cubicBezTo>
                    <a:cubicBezTo>
                      <a:pt x="147043" y="549323"/>
                      <a:pt x="287979" y="609345"/>
                      <a:pt x="443039" y="634502"/>
                    </a:cubicBezTo>
                    <a:cubicBezTo>
                      <a:pt x="541312" y="650391"/>
                      <a:pt x="640100" y="653848"/>
                      <a:pt x="738814" y="638768"/>
                    </a:cubicBezTo>
                    <a:cubicBezTo>
                      <a:pt x="804501" y="628691"/>
                      <a:pt x="869526" y="615009"/>
                      <a:pt x="932491" y="592795"/>
                    </a:cubicBezTo>
                    <a:cubicBezTo>
                      <a:pt x="943304" y="588970"/>
                      <a:pt x="947423" y="584262"/>
                      <a:pt x="947423" y="572273"/>
                    </a:cubicBezTo>
                    <a:cubicBezTo>
                      <a:pt x="947202" y="397132"/>
                      <a:pt x="937419" y="222506"/>
                      <a:pt x="922781" y="48028"/>
                    </a:cubicBezTo>
                    <a:cubicBezTo>
                      <a:pt x="921384" y="31698"/>
                      <a:pt x="912262" y="22209"/>
                      <a:pt x="899317" y="14927"/>
                    </a:cubicBezTo>
                    <a:cubicBezTo>
                      <a:pt x="872762" y="-79"/>
                      <a:pt x="843707" y="-1550"/>
                      <a:pt x="814284" y="1024"/>
                    </a:cubicBezTo>
                    <a:cubicBezTo>
                      <a:pt x="738961" y="7718"/>
                      <a:pt x="670038" y="35817"/>
                      <a:pt x="601923" y="66343"/>
                    </a:cubicBezTo>
                    <a:cubicBezTo>
                      <a:pt x="582504" y="75023"/>
                      <a:pt x="563232" y="83924"/>
                      <a:pt x="543813" y="92677"/>
                    </a:cubicBezTo>
                    <a:cubicBezTo>
                      <a:pt x="414425" y="163145"/>
                      <a:pt x="290260" y="242220"/>
                      <a:pt x="167492" y="323721"/>
                    </a:cubicBezTo>
                    <a:lnTo>
                      <a:pt x="167492" y="323721"/>
                    </a:lnTo>
                    <a:close/>
                  </a:path>
                </a:pathLst>
              </a:custGeom>
              <a:gradFill flip="none" rotWithShape="1">
                <a:gsLst>
                  <a:gs pos="69000">
                    <a:schemeClr val="accent1"/>
                  </a:gs>
                  <a:gs pos="0">
                    <a:schemeClr val="bg1"/>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31" name="Freeform: Shape 91">
                <a:extLst>
                  <a:ext uri="{FF2B5EF4-FFF2-40B4-BE49-F238E27FC236}">
                    <a16:creationId xmlns:a16="http://schemas.microsoft.com/office/drawing/2014/main" id="{B10F6B16-C8CC-4EC3-9A35-AF2A494E424F}"/>
                  </a:ext>
                </a:extLst>
              </p:cNvPr>
              <p:cNvSpPr/>
              <p:nvPr/>
            </p:nvSpPr>
            <p:spPr>
              <a:xfrm>
                <a:off x="5863981" y="6043501"/>
                <a:ext cx="1420250" cy="743396"/>
              </a:xfrm>
              <a:custGeom>
                <a:avLst/>
                <a:gdLst>
                  <a:gd name="connsiteX0" fmla="*/ 954129 w 1420250"/>
                  <a:gd name="connsiteY0" fmla="*/ 5147 h 743396"/>
                  <a:gd name="connsiteX1" fmla="*/ 800394 w 1420250"/>
                  <a:gd name="connsiteY1" fmla="*/ 15519 h 743396"/>
                  <a:gd name="connsiteX2" fmla="*/ 543825 w 1420250"/>
                  <a:gd name="connsiteY2" fmla="*/ 117838 h 743396"/>
                  <a:gd name="connsiteX3" fmla="*/ 543678 w 1420250"/>
                  <a:gd name="connsiteY3" fmla="*/ 117691 h 743396"/>
                  <a:gd name="connsiteX4" fmla="*/ 508958 w 1420250"/>
                  <a:gd name="connsiteY4" fmla="*/ 135492 h 743396"/>
                  <a:gd name="connsiteX5" fmla="*/ 203768 w 1420250"/>
                  <a:gd name="connsiteY5" fmla="*/ 328801 h 743396"/>
                  <a:gd name="connsiteX6" fmla="*/ 193911 w 1420250"/>
                  <a:gd name="connsiteY6" fmla="*/ 334759 h 743396"/>
                  <a:gd name="connsiteX7" fmla="*/ 55329 w 1420250"/>
                  <a:gd name="connsiteY7" fmla="*/ 440388 h 743396"/>
                  <a:gd name="connsiteX8" fmla="*/ 5457 w 1420250"/>
                  <a:gd name="connsiteY8" fmla="*/ 492099 h 743396"/>
                  <a:gd name="connsiteX9" fmla="*/ 5604 w 1420250"/>
                  <a:gd name="connsiteY9" fmla="*/ 582060 h 743396"/>
                  <a:gd name="connsiteX10" fmla="*/ 20831 w 1420250"/>
                  <a:gd name="connsiteY10" fmla="*/ 599125 h 743396"/>
                  <a:gd name="connsiteX11" fmla="*/ 421793 w 1420250"/>
                  <a:gd name="connsiteY11" fmla="*/ 697619 h 743396"/>
                  <a:gd name="connsiteX12" fmla="*/ 436284 w 1420250"/>
                  <a:gd name="connsiteY12" fmla="*/ 697986 h 743396"/>
                  <a:gd name="connsiteX13" fmla="*/ 443125 w 1420250"/>
                  <a:gd name="connsiteY13" fmla="*/ 686732 h 743396"/>
                  <a:gd name="connsiteX14" fmla="*/ 436725 w 1420250"/>
                  <a:gd name="connsiteY14" fmla="*/ 699678 h 743396"/>
                  <a:gd name="connsiteX15" fmla="*/ 646217 w 1420250"/>
                  <a:gd name="connsiteY15" fmla="*/ 732411 h 743396"/>
                  <a:gd name="connsiteX16" fmla="*/ 859755 w 1420250"/>
                  <a:gd name="connsiteY16" fmla="*/ 743224 h 743396"/>
                  <a:gd name="connsiteX17" fmla="*/ 991129 w 1420250"/>
                  <a:gd name="connsiteY17" fmla="*/ 736751 h 743396"/>
                  <a:gd name="connsiteX18" fmla="*/ 1085209 w 1420250"/>
                  <a:gd name="connsiteY18" fmla="*/ 727336 h 743396"/>
                  <a:gd name="connsiteX19" fmla="*/ 1134124 w 1420250"/>
                  <a:gd name="connsiteY19" fmla="*/ 719760 h 743396"/>
                  <a:gd name="connsiteX20" fmla="*/ 1180392 w 1420250"/>
                  <a:gd name="connsiteY20" fmla="*/ 709682 h 743396"/>
                  <a:gd name="connsiteX21" fmla="*/ 1177597 w 1420250"/>
                  <a:gd name="connsiteY21" fmla="*/ 706887 h 743396"/>
                  <a:gd name="connsiteX22" fmla="*/ 1180392 w 1420250"/>
                  <a:gd name="connsiteY22" fmla="*/ 709682 h 743396"/>
                  <a:gd name="connsiteX23" fmla="*/ 1393783 w 1420250"/>
                  <a:gd name="connsiteY23" fmla="*/ 634212 h 743396"/>
                  <a:gd name="connsiteX24" fmla="*/ 1416659 w 1420250"/>
                  <a:gd name="connsiteY24" fmla="*/ 614425 h 743396"/>
                  <a:gd name="connsiteX25" fmla="*/ 1370171 w 1420250"/>
                  <a:gd name="connsiteY25" fmla="*/ 410524 h 743396"/>
                  <a:gd name="connsiteX26" fmla="*/ 1093962 w 1420250"/>
                  <a:gd name="connsiteY26" fmla="*/ 75395 h 743396"/>
                  <a:gd name="connsiteX27" fmla="*/ 954129 w 1420250"/>
                  <a:gd name="connsiteY27" fmla="*/ 4559 h 743396"/>
                  <a:gd name="connsiteX28" fmla="*/ 207446 w 1420250"/>
                  <a:gd name="connsiteY28" fmla="*/ 328286 h 743396"/>
                  <a:gd name="connsiteX29" fmla="*/ 208182 w 1420250"/>
                  <a:gd name="connsiteY29" fmla="*/ 328433 h 743396"/>
                  <a:gd name="connsiteX30" fmla="*/ 207446 w 1420250"/>
                  <a:gd name="connsiteY30" fmla="*/ 328286 h 743396"/>
                  <a:gd name="connsiteX31" fmla="*/ 207446 w 1420250"/>
                  <a:gd name="connsiteY31" fmla="*/ 328286 h 743396"/>
                  <a:gd name="connsiteX32" fmla="*/ 209138 w 1420250"/>
                  <a:gd name="connsiteY32" fmla="*/ 328948 h 743396"/>
                  <a:gd name="connsiteX33" fmla="*/ 209800 w 1420250"/>
                  <a:gd name="connsiteY33" fmla="*/ 329610 h 743396"/>
                  <a:gd name="connsiteX34" fmla="*/ 209138 w 1420250"/>
                  <a:gd name="connsiteY34" fmla="*/ 328948 h 743396"/>
                  <a:gd name="connsiteX35" fmla="*/ 209138 w 1420250"/>
                  <a:gd name="connsiteY35" fmla="*/ 328948 h 743396"/>
                  <a:gd name="connsiteX36" fmla="*/ 349044 w 1420250"/>
                  <a:gd name="connsiteY36" fmla="*/ 234353 h 743396"/>
                  <a:gd name="connsiteX37" fmla="*/ 349339 w 1420250"/>
                  <a:gd name="connsiteY37" fmla="*/ 232588 h 743396"/>
                  <a:gd name="connsiteX38" fmla="*/ 349044 w 1420250"/>
                  <a:gd name="connsiteY38" fmla="*/ 234353 h 743396"/>
                  <a:gd name="connsiteX39" fmla="*/ 349044 w 1420250"/>
                  <a:gd name="connsiteY39" fmla="*/ 234353 h 743396"/>
                  <a:gd name="connsiteX40" fmla="*/ 1028496 w 1420250"/>
                  <a:gd name="connsiteY40" fmla="*/ 42662 h 743396"/>
                  <a:gd name="connsiteX41" fmla="*/ 1028422 w 1420250"/>
                  <a:gd name="connsiteY41" fmla="*/ 42441 h 743396"/>
                  <a:gd name="connsiteX42" fmla="*/ 1028496 w 1420250"/>
                  <a:gd name="connsiteY42" fmla="*/ 42662 h 743396"/>
                  <a:gd name="connsiteX43" fmla="*/ 1028496 w 1420250"/>
                  <a:gd name="connsiteY43" fmla="*/ 42662 h 74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420250" h="743396">
                    <a:moveTo>
                      <a:pt x="954129" y="5147"/>
                    </a:moveTo>
                    <a:cubicBezTo>
                      <a:pt x="901903" y="-6548"/>
                      <a:pt x="851075" y="3750"/>
                      <a:pt x="800394" y="15519"/>
                    </a:cubicBezTo>
                    <a:cubicBezTo>
                      <a:pt x="709771" y="36924"/>
                      <a:pt x="625621" y="74292"/>
                      <a:pt x="543825" y="117838"/>
                    </a:cubicBezTo>
                    <a:moveTo>
                      <a:pt x="543678" y="117691"/>
                    </a:moveTo>
                    <a:cubicBezTo>
                      <a:pt x="531835" y="122987"/>
                      <a:pt x="520434" y="129386"/>
                      <a:pt x="508958" y="135492"/>
                    </a:cubicBezTo>
                    <a:cubicBezTo>
                      <a:pt x="402079" y="192131"/>
                      <a:pt x="303586" y="260907"/>
                      <a:pt x="203768" y="328801"/>
                    </a:cubicBezTo>
                    <a:cubicBezTo>
                      <a:pt x="201267" y="329757"/>
                      <a:pt x="198104" y="331743"/>
                      <a:pt x="193911" y="334759"/>
                    </a:cubicBezTo>
                    <a:cubicBezTo>
                      <a:pt x="146687" y="368596"/>
                      <a:pt x="98287" y="400740"/>
                      <a:pt x="55329" y="440388"/>
                    </a:cubicBezTo>
                    <a:cubicBezTo>
                      <a:pt x="37528" y="456791"/>
                      <a:pt x="14505" y="467384"/>
                      <a:pt x="5457" y="492099"/>
                    </a:cubicBezTo>
                    <a:cubicBezTo>
                      <a:pt x="-1016" y="522110"/>
                      <a:pt x="-2634" y="552048"/>
                      <a:pt x="5604" y="582060"/>
                    </a:cubicBezTo>
                    <a:cubicBezTo>
                      <a:pt x="7958" y="590592"/>
                      <a:pt x="10974" y="596257"/>
                      <a:pt x="20831" y="599125"/>
                    </a:cubicBezTo>
                    <a:cubicBezTo>
                      <a:pt x="153234" y="637743"/>
                      <a:pt x="286668" y="670255"/>
                      <a:pt x="421793" y="697619"/>
                    </a:cubicBezTo>
                    <a:cubicBezTo>
                      <a:pt x="426574" y="698575"/>
                      <a:pt x="431650" y="699605"/>
                      <a:pt x="436284" y="697986"/>
                    </a:cubicBezTo>
                    <a:cubicBezTo>
                      <a:pt x="440918" y="696368"/>
                      <a:pt x="444743" y="691293"/>
                      <a:pt x="443125" y="686732"/>
                    </a:cubicBezTo>
                    <a:cubicBezTo>
                      <a:pt x="441727" y="692028"/>
                      <a:pt x="440844" y="695853"/>
                      <a:pt x="436725" y="699678"/>
                    </a:cubicBezTo>
                    <a:cubicBezTo>
                      <a:pt x="504398" y="717773"/>
                      <a:pt x="576705" y="724835"/>
                      <a:pt x="646217" y="732411"/>
                    </a:cubicBezTo>
                    <a:cubicBezTo>
                      <a:pt x="717127" y="740062"/>
                      <a:pt x="788477" y="744328"/>
                      <a:pt x="859755" y="743224"/>
                    </a:cubicBezTo>
                    <a:cubicBezTo>
                      <a:pt x="903595" y="742562"/>
                      <a:pt x="947435" y="740429"/>
                      <a:pt x="991129" y="736751"/>
                    </a:cubicBezTo>
                    <a:cubicBezTo>
                      <a:pt x="1022538" y="734177"/>
                      <a:pt x="1054020" y="731308"/>
                      <a:pt x="1085209" y="727336"/>
                    </a:cubicBezTo>
                    <a:cubicBezTo>
                      <a:pt x="1101612" y="725276"/>
                      <a:pt x="1117868" y="722775"/>
                      <a:pt x="1134124" y="719760"/>
                    </a:cubicBezTo>
                    <a:cubicBezTo>
                      <a:pt x="1140230" y="718656"/>
                      <a:pt x="1176714" y="706666"/>
                      <a:pt x="1180392" y="709682"/>
                    </a:cubicBezTo>
                    <a:cubicBezTo>
                      <a:pt x="1179436" y="708800"/>
                      <a:pt x="1178406" y="707843"/>
                      <a:pt x="1177597" y="706887"/>
                    </a:cubicBezTo>
                    <a:cubicBezTo>
                      <a:pt x="1178332" y="707843"/>
                      <a:pt x="1179289" y="708800"/>
                      <a:pt x="1180392" y="709682"/>
                    </a:cubicBezTo>
                    <a:cubicBezTo>
                      <a:pt x="1255200" y="694897"/>
                      <a:pt x="1327581" y="673418"/>
                      <a:pt x="1393783" y="634212"/>
                    </a:cubicBezTo>
                    <a:cubicBezTo>
                      <a:pt x="1395990" y="632888"/>
                      <a:pt x="1413129" y="621781"/>
                      <a:pt x="1416659" y="614425"/>
                    </a:cubicBezTo>
                    <a:cubicBezTo>
                      <a:pt x="1428061" y="540279"/>
                      <a:pt x="1412245" y="474445"/>
                      <a:pt x="1370171" y="410524"/>
                    </a:cubicBezTo>
                    <a:cubicBezTo>
                      <a:pt x="1291023" y="290183"/>
                      <a:pt x="1208565" y="165209"/>
                      <a:pt x="1093962" y="75395"/>
                    </a:cubicBezTo>
                    <a:cubicBezTo>
                      <a:pt x="1052549" y="42883"/>
                      <a:pt x="1005472" y="16402"/>
                      <a:pt x="954129" y="4559"/>
                    </a:cubicBezTo>
                    <a:moveTo>
                      <a:pt x="207446" y="328286"/>
                    </a:moveTo>
                    <a:cubicBezTo>
                      <a:pt x="207667" y="328286"/>
                      <a:pt x="207961" y="328360"/>
                      <a:pt x="208182" y="328433"/>
                    </a:cubicBezTo>
                    <a:cubicBezTo>
                      <a:pt x="207887" y="328360"/>
                      <a:pt x="207667" y="328286"/>
                      <a:pt x="207446" y="328286"/>
                    </a:cubicBezTo>
                    <a:lnTo>
                      <a:pt x="207446" y="328286"/>
                    </a:lnTo>
                    <a:close/>
                    <a:moveTo>
                      <a:pt x="209138" y="328948"/>
                    </a:moveTo>
                    <a:cubicBezTo>
                      <a:pt x="209359" y="329169"/>
                      <a:pt x="209579" y="329389"/>
                      <a:pt x="209800" y="329610"/>
                    </a:cubicBezTo>
                    <a:cubicBezTo>
                      <a:pt x="209579" y="329389"/>
                      <a:pt x="209359" y="329169"/>
                      <a:pt x="209138" y="328948"/>
                    </a:cubicBezTo>
                    <a:lnTo>
                      <a:pt x="209138" y="328948"/>
                    </a:lnTo>
                    <a:close/>
                    <a:moveTo>
                      <a:pt x="349044" y="234353"/>
                    </a:moveTo>
                    <a:cubicBezTo>
                      <a:pt x="349118" y="233765"/>
                      <a:pt x="349118" y="233176"/>
                      <a:pt x="349339" y="232588"/>
                    </a:cubicBezTo>
                    <a:cubicBezTo>
                      <a:pt x="349192" y="233176"/>
                      <a:pt x="349118" y="233765"/>
                      <a:pt x="349044" y="234353"/>
                    </a:cubicBezTo>
                    <a:lnTo>
                      <a:pt x="349044" y="234353"/>
                    </a:lnTo>
                    <a:close/>
                    <a:moveTo>
                      <a:pt x="1028496" y="42662"/>
                    </a:moveTo>
                    <a:cubicBezTo>
                      <a:pt x="1028422" y="42588"/>
                      <a:pt x="1028422" y="42515"/>
                      <a:pt x="1028422" y="42441"/>
                    </a:cubicBezTo>
                    <a:cubicBezTo>
                      <a:pt x="1028496" y="42515"/>
                      <a:pt x="1028496" y="42588"/>
                      <a:pt x="1028496" y="42662"/>
                    </a:cubicBezTo>
                    <a:lnTo>
                      <a:pt x="1028496" y="42662"/>
                    </a:lnTo>
                    <a:close/>
                  </a:path>
                </a:pathLst>
              </a:custGeom>
              <a:gradFill flip="none" rotWithShape="1">
                <a:gsLst>
                  <a:gs pos="0">
                    <a:schemeClr val="tx1"/>
                  </a:gs>
                  <a:gs pos="48000">
                    <a:schemeClr val="bg1">
                      <a:lumMod val="85000"/>
                    </a:schemeClr>
                  </a:gs>
                  <a:gs pos="57528">
                    <a:schemeClr val="bg1">
                      <a:lumMod val="85000"/>
                    </a:schemeClr>
                  </a:gs>
                  <a:gs pos="74000">
                    <a:schemeClr val="tx1">
                      <a:lumMod val="50000"/>
                      <a:lumOff val="50000"/>
                    </a:schemeClr>
                  </a:gs>
                  <a:gs pos="34000">
                    <a:schemeClr val="tx1">
                      <a:lumMod val="65000"/>
                      <a:lumOff val="35000"/>
                    </a:schemeClr>
                  </a:gs>
                  <a:gs pos="100000">
                    <a:schemeClr val="tx1"/>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Freeform: Shape 92">
                <a:extLst>
                  <a:ext uri="{FF2B5EF4-FFF2-40B4-BE49-F238E27FC236}">
                    <a16:creationId xmlns:a16="http://schemas.microsoft.com/office/drawing/2014/main" id="{C0509582-021A-4611-8E62-A57C9AE7CD80}"/>
                  </a:ext>
                </a:extLst>
              </p:cNvPr>
              <p:cNvSpPr/>
              <p:nvPr/>
            </p:nvSpPr>
            <p:spPr>
              <a:xfrm>
                <a:off x="5837514" y="5989307"/>
                <a:ext cx="1136611" cy="545999"/>
              </a:xfrm>
              <a:custGeom>
                <a:avLst/>
                <a:gdLst>
                  <a:gd name="connsiteX0" fmla="*/ 130050 w 1136611"/>
                  <a:gd name="connsiteY0" fmla="*/ 405136 h 545999"/>
                  <a:gd name="connsiteX1" fmla="*/ 494160 w 1136611"/>
                  <a:gd name="connsiteY1" fmla="*/ 160557 h 545999"/>
                  <a:gd name="connsiteX2" fmla="*/ 782138 w 1136611"/>
                  <a:gd name="connsiteY2" fmla="*/ 21019 h 545999"/>
                  <a:gd name="connsiteX3" fmla="*/ 1074088 w 1136611"/>
                  <a:gd name="connsiteY3" fmla="*/ 29845 h 545999"/>
                  <a:gd name="connsiteX4" fmla="*/ 1130948 w 1136611"/>
                  <a:gd name="connsiteY4" fmla="*/ 123264 h 545999"/>
                  <a:gd name="connsiteX5" fmla="*/ 1133743 w 1136611"/>
                  <a:gd name="connsiteY5" fmla="*/ 138858 h 545999"/>
                  <a:gd name="connsiteX6" fmla="*/ 1136612 w 1136611"/>
                  <a:gd name="connsiteY6" fmla="*/ 141653 h 545999"/>
                  <a:gd name="connsiteX7" fmla="*/ 991556 w 1136611"/>
                  <a:gd name="connsiteY7" fmla="*/ 61622 h 545999"/>
                  <a:gd name="connsiteX8" fmla="*/ 827302 w 1136611"/>
                  <a:gd name="connsiteY8" fmla="*/ 69419 h 545999"/>
                  <a:gd name="connsiteX9" fmla="*/ 528585 w 1136611"/>
                  <a:gd name="connsiteY9" fmla="*/ 193217 h 545999"/>
                  <a:gd name="connsiteX10" fmla="*/ 236414 w 1136611"/>
                  <a:gd name="connsiteY10" fmla="*/ 377332 h 545999"/>
                  <a:gd name="connsiteX11" fmla="*/ 127402 w 1136611"/>
                  <a:gd name="connsiteY11" fmla="*/ 457877 h 545999"/>
                  <a:gd name="connsiteX12" fmla="*/ 32071 w 1136611"/>
                  <a:gd name="connsiteY12" fmla="*/ 545999 h 545999"/>
                  <a:gd name="connsiteX13" fmla="*/ 0 w 1136611"/>
                  <a:gd name="connsiteY13" fmla="*/ 518562 h 545999"/>
                  <a:gd name="connsiteX14" fmla="*/ 130050 w 1136611"/>
                  <a:gd name="connsiteY14" fmla="*/ 405136 h 545999"/>
                  <a:gd name="connsiteX15" fmla="*/ 130050 w 1136611"/>
                  <a:gd name="connsiteY15" fmla="*/ 405136 h 54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6611" h="545999">
                    <a:moveTo>
                      <a:pt x="130050" y="405136"/>
                    </a:moveTo>
                    <a:cubicBezTo>
                      <a:pt x="246639" y="316499"/>
                      <a:pt x="368009" y="235071"/>
                      <a:pt x="494160" y="160557"/>
                    </a:cubicBezTo>
                    <a:cubicBezTo>
                      <a:pt x="586327" y="106125"/>
                      <a:pt x="679010" y="52796"/>
                      <a:pt x="782138" y="21019"/>
                    </a:cubicBezTo>
                    <a:cubicBezTo>
                      <a:pt x="880411" y="-9287"/>
                      <a:pt x="977727" y="-7228"/>
                      <a:pt x="1074088" y="29845"/>
                    </a:cubicBezTo>
                    <a:cubicBezTo>
                      <a:pt x="1120355" y="47647"/>
                      <a:pt x="1137053" y="75157"/>
                      <a:pt x="1130948" y="123264"/>
                    </a:cubicBezTo>
                    <a:cubicBezTo>
                      <a:pt x="1130212" y="128780"/>
                      <a:pt x="1126755" y="134812"/>
                      <a:pt x="1133743" y="138858"/>
                    </a:cubicBezTo>
                    <a:cubicBezTo>
                      <a:pt x="1134699" y="139814"/>
                      <a:pt x="1135729" y="140697"/>
                      <a:pt x="1136612" y="141653"/>
                    </a:cubicBezTo>
                    <a:cubicBezTo>
                      <a:pt x="1094610" y="105169"/>
                      <a:pt x="1045621" y="75819"/>
                      <a:pt x="991556" y="61622"/>
                    </a:cubicBezTo>
                    <a:cubicBezTo>
                      <a:pt x="936682" y="47132"/>
                      <a:pt x="881514" y="56988"/>
                      <a:pt x="827302" y="69419"/>
                    </a:cubicBezTo>
                    <a:cubicBezTo>
                      <a:pt x="722335" y="93546"/>
                      <a:pt x="622003" y="140918"/>
                      <a:pt x="528585" y="193217"/>
                    </a:cubicBezTo>
                    <a:cubicBezTo>
                      <a:pt x="428032" y="249415"/>
                      <a:pt x="330494" y="310835"/>
                      <a:pt x="236414" y="377332"/>
                    </a:cubicBezTo>
                    <a:cubicBezTo>
                      <a:pt x="199562" y="403445"/>
                      <a:pt x="163151" y="430220"/>
                      <a:pt x="127402" y="457877"/>
                    </a:cubicBezTo>
                    <a:cubicBezTo>
                      <a:pt x="97905" y="480680"/>
                      <a:pt x="45532" y="509220"/>
                      <a:pt x="32071" y="545999"/>
                    </a:cubicBezTo>
                    <a:cubicBezTo>
                      <a:pt x="17654" y="541144"/>
                      <a:pt x="8900" y="529816"/>
                      <a:pt x="0" y="518562"/>
                    </a:cubicBezTo>
                    <a:cubicBezTo>
                      <a:pt x="37220" y="473766"/>
                      <a:pt x="84297" y="439929"/>
                      <a:pt x="130050" y="405136"/>
                    </a:cubicBezTo>
                    <a:lnTo>
                      <a:pt x="130050" y="405136"/>
                    </a:lnTo>
                    <a:close/>
                  </a:path>
                </a:pathLst>
              </a:custGeom>
              <a:solidFill>
                <a:srgbClr val="747576"/>
              </a:solidFill>
              <a:ln w="7354" cap="flat">
                <a:noFill/>
                <a:prstDash val="solid"/>
                <a:miter/>
              </a:ln>
            </p:spPr>
            <p:txBody>
              <a:bodyPr rtlCol="0" anchor="ctr"/>
              <a:lstStyle/>
              <a:p>
                <a:endParaRPr lang="en-US"/>
              </a:p>
            </p:txBody>
          </p:sp>
          <p:sp>
            <p:nvSpPr>
              <p:cNvPr id="33" name="Freeform: Shape 93">
                <a:extLst>
                  <a:ext uri="{FF2B5EF4-FFF2-40B4-BE49-F238E27FC236}">
                    <a16:creationId xmlns:a16="http://schemas.microsoft.com/office/drawing/2014/main" id="{E3D0F12E-E53C-4113-818C-A8B7E3D9BB2B}"/>
                  </a:ext>
                </a:extLst>
              </p:cNvPr>
              <p:cNvSpPr/>
              <p:nvPr/>
            </p:nvSpPr>
            <p:spPr>
              <a:xfrm>
                <a:off x="6034869" y="4376759"/>
                <a:ext cx="699964" cy="568749"/>
              </a:xfrm>
              <a:custGeom>
                <a:avLst/>
                <a:gdLst>
                  <a:gd name="connsiteX0" fmla="*/ 659002 w 699964"/>
                  <a:gd name="connsiteY0" fmla="*/ 0 h 568749"/>
                  <a:gd name="connsiteX1" fmla="*/ 662680 w 699964"/>
                  <a:gd name="connsiteY1" fmla="*/ 3972 h 568749"/>
                  <a:gd name="connsiteX2" fmla="*/ 501221 w 699964"/>
                  <a:gd name="connsiteY2" fmla="*/ 442522 h 568749"/>
                  <a:gd name="connsiteX3" fmla="*/ 22141 w 699964"/>
                  <a:gd name="connsiteY3" fmla="*/ 506665 h 568749"/>
                  <a:gd name="connsiteX4" fmla="*/ 0 w 699964"/>
                  <a:gd name="connsiteY4" fmla="*/ 471431 h 568749"/>
                  <a:gd name="connsiteX5" fmla="*/ 659002 w 699964"/>
                  <a:gd name="connsiteY5" fmla="*/ 0 h 56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64" h="568749">
                    <a:moveTo>
                      <a:pt x="659002" y="0"/>
                    </a:moveTo>
                    <a:cubicBezTo>
                      <a:pt x="660253" y="1324"/>
                      <a:pt x="661503" y="2648"/>
                      <a:pt x="662680" y="3972"/>
                    </a:cubicBezTo>
                    <a:cubicBezTo>
                      <a:pt x="750361" y="107320"/>
                      <a:pt x="678127" y="303719"/>
                      <a:pt x="501221" y="442522"/>
                    </a:cubicBezTo>
                    <a:cubicBezTo>
                      <a:pt x="324315" y="581325"/>
                      <a:pt x="109895" y="610087"/>
                      <a:pt x="22141" y="506665"/>
                    </a:cubicBezTo>
                    <a:cubicBezTo>
                      <a:pt x="13020" y="495925"/>
                      <a:pt x="5737" y="484082"/>
                      <a:pt x="0" y="471431"/>
                    </a:cubicBezTo>
                    <a:cubicBezTo>
                      <a:pt x="273781" y="394931"/>
                      <a:pt x="506885" y="225380"/>
                      <a:pt x="659002" y="0"/>
                    </a:cubicBezTo>
                    <a:close/>
                  </a:path>
                </a:pathLst>
              </a:custGeom>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Freeform: Shape 94">
                <a:extLst>
                  <a:ext uri="{FF2B5EF4-FFF2-40B4-BE49-F238E27FC236}">
                    <a16:creationId xmlns:a16="http://schemas.microsoft.com/office/drawing/2014/main" id="{55B8735F-2933-4A5A-9CA6-B97E6B739F5C}"/>
                  </a:ext>
                </a:extLst>
              </p:cNvPr>
              <p:cNvSpPr/>
              <p:nvPr/>
            </p:nvSpPr>
            <p:spPr>
              <a:xfrm>
                <a:off x="6266575" y="4700412"/>
                <a:ext cx="386471" cy="740357"/>
              </a:xfrm>
              <a:custGeom>
                <a:avLst/>
                <a:gdLst>
                  <a:gd name="connsiteX0" fmla="*/ 263263 w 386471"/>
                  <a:gd name="connsiteY0" fmla="*/ 123724 h 740357"/>
                  <a:gd name="connsiteX1" fmla="*/ 386472 w 386471"/>
                  <a:gd name="connsiteY1" fmla="*/ 0 h 740357"/>
                  <a:gd name="connsiteX2" fmla="*/ 373084 w 386471"/>
                  <a:gd name="connsiteY2" fmla="*/ 523362 h 740357"/>
                  <a:gd name="connsiteX3" fmla="*/ 372422 w 386471"/>
                  <a:gd name="connsiteY3" fmla="*/ 523656 h 740357"/>
                  <a:gd name="connsiteX4" fmla="*/ 314312 w 386471"/>
                  <a:gd name="connsiteY4" fmla="*/ 549990 h 740357"/>
                  <a:gd name="connsiteX5" fmla="*/ 0 w 386471"/>
                  <a:gd name="connsiteY5" fmla="*/ 740357 h 740357"/>
                  <a:gd name="connsiteX6" fmla="*/ 19566 w 386471"/>
                  <a:gd name="connsiteY6" fmla="*/ 238032 h 740357"/>
                  <a:gd name="connsiteX7" fmla="*/ 263263 w 386471"/>
                  <a:gd name="connsiteY7" fmla="*/ 123724 h 7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471" h="740357">
                    <a:moveTo>
                      <a:pt x="263263" y="123724"/>
                    </a:moveTo>
                    <a:cubicBezTo>
                      <a:pt x="299012" y="90991"/>
                      <a:pt x="364110" y="35160"/>
                      <a:pt x="386472" y="0"/>
                    </a:cubicBezTo>
                    <a:lnTo>
                      <a:pt x="373084" y="523362"/>
                    </a:lnTo>
                    <a:cubicBezTo>
                      <a:pt x="372863" y="523436"/>
                      <a:pt x="372643" y="523583"/>
                      <a:pt x="372422" y="523656"/>
                    </a:cubicBezTo>
                    <a:cubicBezTo>
                      <a:pt x="353003" y="532336"/>
                      <a:pt x="333731" y="541237"/>
                      <a:pt x="314312" y="549990"/>
                    </a:cubicBezTo>
                    <a:cubicBezTo>
                      <a:pt x="206697" y="608689"/>
                      <a:pt x="102686" y="673346"/>
                      <a:pt x="0" y="740357"/>
                    </a:cubicBezTo>
                    <a:lnTo>
                      <a:pt x="19566" y="238032"/>
                    </a:lnTo>
                    <a:cubicBezTo>
                      <a:pt x="105702" y="207065"/>
                      <a:pt x="201916" y="179995"/>
                      <a:pt x="263263" y="123724"/>
                    </a:cubicBezTo>
                    <a:close/>
                  </a:path>
                </a:pathLst>
              </a:custGeom>
              <a:solidFill>
                <a:srgbClr val="BFBFBF"/>
              </a:solidFill>
              <a:ln w="7354" cap="flat">
                <a:noFill/>
                <a:prstDash val="solid"/>
                <a:miter/>
              </a:ln>
            </p:spPr>
            <p:txBody>
              <a:bodyPr rtlCol="0" anchor="ctr"/>
              <a:lstStyle/>
              <a:p>
                <a:endParaRPr lang="en-US"/>
              </a:p>
            </p:txBody>
          </p:sp>
        </p:grpSp>
        <p:sp>
          <p:nvSpPr>
            <p:cNvPr id="8" name="Freeform: Shape 68">
              <a:extLst>
                <a:ext uri="{FF2B5EF4-FFF2-40B4-BE49-F238E27FC236}">
                  <a16:creationId xmlns:a16="http://schemas.microsoft.com/office/drawing/2014/main" id="{7D4A335B-6D14-4A45-BEB4-14E385D4F9D9}"/>
                </a:ext>
              </a:extLst>
            </p:cNvPr>
            <p:cNvSpPr/>
            <p:nvPr/>
          </p:nvSpPr>
          <p:spPr>
            <a:xfrm>
              <a:off x="4507151" y="2718841"/>
              <a:ext cx="2490806" cy="1471298"/>
            </a:xfrm>
            <a:custGeom>
              <a:avLst/>
              <a:gdLst>
                <a:gd name="connsiteX0" fmla="*/ 1245403 w 2490806"/>
                <a:gd name="connsiteY0" fmla="*/ 943891 h 1471298"/>
                <a:gd name="connsiteX1" fmla="*/ 2250347 w 2490806"/>
                <a:gd name="connsiteY1" fmla="*/ 1471299 h 1471298"/>
                <a:gd name="connsiteX2" fmla="*/ 2490807 w 2490806"/>
                <a:gd name="connsiteY2" fmla="*/ 735649 h 1471298"/>
                <a:gd name="connsiteX3" fmla="*/ 2250347 w 2490806"/>
                <a:gd name="connsiteY3" fmla="*/ 0 h 1471298"/>
                <a:gd name="connsiteX4" fmla="*/ 1245403 w 2490806"/>
                <a:gd name="connsiteY4" fmla="*/ 527408 h 1471298"/>
                <a:gd name="connsiteX5" fmla="*/ 240460 w 2490806"/>
                <a:gd name="connsiteY5" fmla="*/ 0 h 1471298"/>
                <a:gd name="connsiteX6" fmla="*/ 0 w 2490806"/>
                <a:gd name="connsiteY6" fmla="*/ 735649 h 1471298"/>
                <a:gd name="connsiteX7" fmla="*/ 240460 w 2490806"/>
                <a:gd name="connsiteY7" fmla="*/ 1471299 h 1471298"/>
                <a:gd name="connsiteX8" fmla="*/ 1245403 w 2490806"/>
                <a:gd name="connsiteY8" fmla="*/ 943891 h 14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0806" h="1471298">
                  <a:moveTo>
                    <a:pt x="1245403" y="943891"/>
                  </a:moveTo>
                  <a:cubicBezTo>
                    <a:pt x="1662107" y="943891"/>
                    <a:pt x="2029968" y="1152647"/>
                    <a:pt x="2250347" y="1471299"/>
                  </a:cubicBezTo>
                  <a:cubicBezTo>
                    <a:pt x="2401508" y="1265190"/>
                    <a:pt x="2490807" y="1010828"/>
                    <a:pt x="2490807" y="735649"/>
                  </a:cubicBezTo>
                  <a:cubicBezTo>
                    <a:pt x="2490807" y="460471"/>
                    <a:pt x="2401508" y="206108"/>
                    <a:pt x="2250347" y="0"/>
                  </a:cubicBezTo>
                  <a:cubicBezTo>
                    <a:pt x="2029968" y="318651"/>
                    <a:pt x="1662107" y="527408"/>
                    <a:pt x="1245403" y="527408"/>
                  </a:cubicBezTo>
                  <a:cubicBezTo>
                    <a:pt x="828700" y="527408"/>
                    <a:pt x="460838" y="318651"/>
                    <a:pt x="240460" y="0"/>
                  </a:cubicBezTo>
                  <a:cubicBezTo>
                    <a:pt x="89299" y="206108"/>
                    <a:pt x="0" y="460471"/>
                    <a:pt x="0" y="735649"/>
                  </a:cubicBezTo>
                  <a:cubicBezTo>
                    <a:pt x="0" y="1010828"/>
                    <a:pt x="89299" y="1265190"/>
                    <a:pt x="240460" y="1471299"/>
                  </a:cubicBezTo>
                  <a:cubicBezTo>
                    <a:pt x="460838" y="1152647"/>
                    <a:pt x="828700" y="943891"/>
                    <a:pt x="1245403" y="943891"/>
                  </a:cubicBezTo>
                  <a:close/>
                </a:path>
              </a:pathLst>
            </a:custGeom>
            <a:solidFill>
              <a:srgbClr val="9E9E9F"/>
            </a:solidFill>
            <a:ln w="7354" cap="flat">
              <a:noFill/>
              <a:prstDash val="solid"/>
              <a:miter/>
            </a:ln>
          </p:spPr>
          <p:txBody>
            <a:bodyPr rtlCol="0" anchor="ctr"/>
            <a:lstStyle/>
            <a:p>
              <a:endParaRPr lang="en-US"/>
            </a:p>
          </p:txBody>
        </p:sp>
        <p:grpSp>
          <p:nvGrpSpPr>
            <p:cNvPr id="9" name="Group 69">
              <a:extLst>
                <a:ext uri="{FF2B5EF4-FFF2-40B4-BE49-F238E27FC236}">
                  <a16:creationId xmlns:a16="http://schemas.microsoft.com/office/drawing/2014/main" id="{7C4E1D61-1057-4219-90CA-B42D051BA45D}"/>
                </a:ext>
              </a:extLst>
            </p:cNvPr>
            <p:cNvGrpSpPr/>
            <p:nvPr/>
          </p:nvGrpSpPr>
          <p:grpSpPr>
            <a:xfrm>
              <a:off x="4509904" y="2718841"/>
              <a:ext cx="2490806" cy="2157048"/>
              <a:chOff x="4509904" y="2718841"/>
              <a:chExt cx="2490806" cy="2157048"/>
            </a:xfrm>
          </p:grpSpPr>
          <p:sp>
            <p:nvSpPr>
              <p:cNvPr id="27" name="Freeform: Shape 87">
                <a:extLst>
                  <a:ext uri="{FF2B5EF4-FFF2-40B4-BE49-F238E27FC236}">
                    <a16:creationId xmlns:a16="http://schemas.microsoft.com/office/drawing/2014/main" id="{0BE7081E-3EEE-420C-B281-5D10217DB8FA}"/>
                  </a:ext>
                </a:extLst>
              </p:cNvPr>
              <p:cNvSpPr/>
              <p:nvPr/>
            </p:nvSpPr>
            <p:spPr>
              <a:xfrm>
                <a:off x="4759821" y="3715337"/>
                <a:ext cx="1993600" cy="1160552"/>
              </a:xfrm>
              <a:custGeom>
                <a:avLst/>
                <a:gdLst>
                  <a:gd name="connsiteX0" fmla="*/ 1052046 w 2104092"/>
                  <a:gd name="connsiteY0" fmla="*/ 0 h 1224874"/>
                  <a:gd name="connsiteX1" fmla="*/ 2081158 w 2104092"/>
                  <a:gd name="connsiteY1" fmla="*/ 605771 h 1224874"/>
                  <a:gd name="connsiteX2" fmla="*/ 2104092 w 2104092"/>
                  <a:gd name="connsiteY2" fmla="*/ 652856 h 1224874"/>
                  <a:gd name="connsiteX3" fmla="*/ 2087037 w 2104092"/>
                  <a:gd name="connsiteY3" fmla="*/ 680621 h 1224874"/>
                  <a:gd name="connsiteX4" fmla="*/ 1052046 w 2104092"/>
                  <a:gd name="connsiteY4" fmla="*/ 1224874 h 1224874"/>
                  <a:gd name="connsiteX5" fmla="*/ 17055 w 2104092"/>
                  <a:gd name="connsiteY5" fmla="*/ 680621 h 1224874"/>
                  <a:gd name="connsiteX6" fmla="*/ 0 w 2104092"/>
                  <a:gd name="connsiteY6" fmla="*/ 652856 h 1224874"/>
                  <a:gd name="connsiteX7" fmla="*/ 22934 w 2104092"/>
                  <a:gd name="connsiteY7" fmla="*/ 605771 h 1224874"/>
                  <a:gd name="connsiteX8" fmla="*/ 1052046 w 2104092"/>
                  <a:gd name="connsiteY8" fmla="*/ 0 h 122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092" h="1224874">
                    <a:moveTo>
                      <a:pt x="1052046" y="0"/>
                    </a:moveTo>
                    <a:cubicBezTo>
                      <a:pt x="1496430" y="0"/>
                      <a:pt x="1882969" y="244947"/>
                      <a:pt x="2081158" y="605771"/>
                    </a:cubicBezTo>
                    <a:lnTo>
                      <a:pt x="2104092" y="652856"/>
                    </a:lnTo>
                    <a:lnTo>
                      <a:pt x="2087037" y="680621"/>
                    </a:lnTo>
                    <a:cubicBezTo>
                      <a:pt x="1862734" y="1008984"/>
                      <a:pt x="1482882" y="1224874"/>
                      <a:pt x="1052046" y="1224874"/>
                    </a:cubicBezTo>
                    <a:cubicBezTo>
                      <a:pt x="621210" y="1224874"/>
                      <a:pt x="241358" y="1008984"/>
                      <a:pt x="17055" y="680621"/>
                    </a:cubicBezTo>
                    <a:lnTo>
                      <a:pt x="0" y="652856"/>
                    </a:lnTo>
                    <a:lnTo>
                      <a:pt x="22934" y="605771"/>
                    </a:lnTo>
                    <a:cubicBezTo>
                      <a:pt x="221124" y="244947"/>
                      <a:pt x="607662" y="0"/>
                      <a:pt x="1052046" y="0"/>
                    </a:cubicBezTo>
                    <a:close/>
                  </a:path>
                </a:pathLst>
              </a:custGeom>
              <a:gradFill flip="none" rotWithShape="1">
                <a:gsLst>
                  <a:gs pos="0">
                    <a:schemeClr val="accent1">
                      <a:lumMod val="20000"/>
                      <a:lumOff val="80000"/>
                    </a:schemeClr>
                  </a:gs>
                  <a:gs pos="73000">
                    <a:schemeClr val="accent1"/>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88">
                <a:extLst>
                  <a:ext uri="{FF2B5EF4-FFF2-40B4-BE49-F238E27FC236}">
                    <a16:creationId xmlns:a16="http://schemas.microsoft.com/office/drawing/2014/main" id="{F1CCC6F8-1AB2-47C4-9025-C66180A43DF7}"/>
                  </a:ext>
                </a:extLst>
              </p:cNvPr>
              <p:cNvSpPr/>
              <p:nvPr/>
            </p:nvSpPr>
            <p:spPr>
              <a:xfrm>
                <a:off x="4509904" y="2718841"/>
                <a:ext cx="2490806" cy="1471298"/>
              </a:xfrm>
              <a:custGeom>
                <a:avLst/>
                <a:gdLst>
                  <a:gd name="connsiteX0" fmla="*/ 1245403 w 2490806"/>
                  <a:gd name="connsiteY0" fmla="*/ 943891 h 1471298"/>
                  <a:gd name="connsiteX1" fmla="*/ 2250347 w 2490806"/>
                  <a:gd name="connsiteY1" fmla="*/ 1471299 h 1471298"/>
                  <a:gd name="connsiteX2" fmla="*/ 2490807 w 2490806"/>
                  <a:gd name="connsiteY2" fmla="*/ 735649 h 1471298"/>
                  <a:gd name="connsiteX3" fmla="*/ 2250347 w 2490806"/>
                  <a:gd name="connsiteY3" fmla="*/ 0 h 1471298"/>
                  <a:gd name="connsiteX4" fmla="*/ 1245403 w 2490806"/>
                  <a:gd name="connsiteY4" fmla="*/ 527408 h 1471298"/>
                  <a:gd name="connsiteX5" fmla="*/ 240460 w 2490806"/>
                  <a:gd name="connsiteY5" fmla="*/ 0 h 1471298"/>
                  <a:gd name="connsiteX6" fmla="*/ 0 w 2490806"/>
                  <a:gd name="connsiteY6" fmla="*/ 735649 h 1471298"/>
                  <a:gd name="connsiteX7" fmla="*/ 240460 w 2490806"/>
                  <a:gd name="connsiteY7" fmla="*/ 1471299 h 1471298"/>
                  <a:gd name="connsiteX8" fmla="*/ 1245403 w 2490806"/>
                  <a:gd name="connsiteY8" fmla="*/ 943891 h 1471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0806" h="1471298">
                    <a:moveTo>
                      <a:pt x="1245403" y="943891"/>
                    </a:moveTo>
                    <a:cubicBezTo>
                      <a:pt x="1662107" y="943891"/>
                      <a:pt x="2029968" y="1152647"/>
                      <a:pt x="2250347" y="1471299"/>
                    </a:cubicBezTo>
                    <a:cubicBezTo>
                      <a:pt x="2401508" y="1265190"/>
                      <a:pt x="2490807" y="1010828"/>
                      <a:pt x="2490807" y="735649"/>
                    </a:cubicBezTo>
                    <a:cubicBezTo>
                      <a:pt x="2490807" y="460471"/>
                      <a:pt x="2401508" y="206108"/>
                      <a:pt x="2250347" y="0"/>
                    </a:cubicBezTo>
                    <a:cubicBezTo>
                      <a:pt x="2029968" y="318651"/>
                      <a:pt x="1662107" y="527408"/>
                      <a:pt x="1245403" y="527408"/>
                    </a:cubicBezTo>
                    <a:cubicBezTo>
                      <a:pt x="828700" y="527408"/>
                      <a:pt x="460838" y="318651"/>
                      <a:pt x="240460" y="0"/>
                    </a:cubicBezTo>
                    <a:cubicBezTo>
                      <a:pt x="89299" y="206108"/>
                      <a:pt x="0" y="460471"/>
                      <a:pt x="0" y="735649"/>
                    </a:cubicBezTo>
                    <a:cubicBezTo>
                      <a:pt x="0" y="1010828"/>
                      <a:pt x="89299" y="1265190"/>
                      <a:pt x="240460" y="1471299"/>
                    </a:cubicBezTo>
                    <a:cubicBezTo>
                      <a:pt x="460838" y="1152647"/>
                      <a:pt x="828700" y="943891"/>
                      <a:pt x="1245403" y="943891"/>
                    </a:cubicBezTo>
                    <a:close/>
                  </a:path>
                </a:pathLst>
              </a:custGeom>
              <a:gradFill flip="none" rotWithShape="1">
                <a:gsLst>
                  <a:gs pos="0">
                    <a:schemeClr val="accent1">
                      <a:lumMod val="0"/>
                      <a:lumOff val="100000"/>
                    </a:schemeClr>
                  </a:gs>
                  <a:gs pos="35000">
                    <a:schemeClr val="accent1">
                      <a:lumMod val="0"/>
                      <a:lumOff val="100000"/>
                    </a:schemeClr>
                  </a:gs>
                  <a:gs pos="100000">
                    <a:schemeClr val="tx1">
                      <a:lumMod val="65000"/>
                      <a:lumOff val="3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10" name="Group 70">
              <a:extLst>
                <a:ext uri="{FF2B5EF4-FFF2-40B4-BE49-F238E27FC236}">
                  <a16:creationId xmlns:a16="http://schemas.microsoft.com/office/drawing/2014/main" id="{9A946840-F8F2-4C61-BA24-2C698343B705}"/>
                </a:ext>
              </a:extLst>
            </p:cNvPr>
            <p:cNvGrpSpPr/>
            <p:nvPr/>
          </p:nvGrpSpPr>
          <p:grpSpPr>
            <a:xfrm>
              <a:off x="3338101" y="1929495"/>
              <a:ext cx="1334186" cy="1766521"/>
              <a:chOff x="3338101" y="1929495"/>
              <a:chExt cx="1334186" cy="1766521"/>
            </a:xfrm>
          </p:grpSpPr>
          <p:sp>
            <p:nvSpPr>
              <p:cNvPr id="21" name="Freeform: Shape 81">
                <a:extLst>
                  <a:ext uri="{FF2B5EF4-FFF2-40B4-BE49-F238E27FC236}">
                    <a16:creationId xmlns:a16="http://schemas.microsoft.com/office/drawing/2014/main" id="{D95DA2DE-FD74-47A6-BEA1-51FD10FE4811}"/>
                  </a:ext>
                </a:extLst>
              </p:cNvPr>
              <p:cNvSpPr/>
              <p:nvPr/>
            </p:nvSpPr>
            <p:spPr>
              <a:xfrm rot="18383935">
                <a:off x="3902226" y="3083432"/>
                <a:ext cx="776910" cy="448257"/>
              </a:xfrm>
              <a:custGeom>
                <a:avLst/>
                <a:gdLst>
                  <a:gd name="connsiteX0" fmla="*/ 776910 w 776910"/>
                  <a:gd name="connsiteY0" fmla="*/ 224129 h 448257"/>
                  <a:gd name="connsiteX1" fmla="*/ 388455 w 776910"/>
                  <a:gd name="connsiteY1" fmla="*/ 448257 h 448257"/>
                  <a:gd name="connsiteX2" fmla="*/ 0 w 776910"/>
                  <a:gd name="connsiteY2" fmla="*/ 224129 h 448257"/>
                  <a:gd name="connsiteX3" fmla="*/ 388455 w 776910"/>
                  <a:gd name="connsiteY3" fmla="*/ 0 h 448257"/>
                  <a:gd name="connsiteX4" fmla="*/ 776910 w 776910"/>
                  <a:gd name="connsiteY4" fmla="*/ 224129 h 448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910" h="448257">
                    <a:moveTo>
                      <a:pt x="776910" y="224129"/>
                    </a:moveTo>
                    <a:cubicBezTo>
                      <a:pt x="776910" y="347911"/>
                      <a:pt x="602993" y="448257"/>
                      <a:pt x="388455" y="448257"/>
                    </a:cubicBezTo>
                    <a:cubicBezTo>
                      <a:pt x="173917" y="448257"/>
                      <a:pt x="0" y="347911"/>
                      <a:pt x="0" y="224129"/>
                    </a:cubicBezTo>
                    <a:cubicBezTo>
                      <a:pt x="0" y="100346"/>
                      <a:pt x="173917" y="0"/>
                      <a:pt x="388455" y="0"/>
                    </a:cubicBezTo>
                    <a:cubicBezTo>
                      <a:pt x="602993" y="0"/>
                      <a:pt x="776910" y="100346"/>
                      <a:pt x="776910" y="224129"/>
                    </a:cubicBezTo>
                    <a:close/>
                  </a:path>
                </a:pathLst>
              </a:custGeom>
              <a:gradFill flip="none" rotWithShape="1">
                <a:gsLst>
                  <a:gs pos="0">
                    <a:schemeClr val="accent1">
                      <a:lumMod val="0"/>
                      <a:lumOff val="100000"/>
                    </a:schemeClr>
                  </a:gs>
                  <a:gs pos="35000">
                    <a:schemeClr val="accent1">
                      <a:lumMod val="0"/>
                      <a:lumOff val="100000"/>
                    </a:schemeClr>
                  </a:gs>
                  <a:gs pos="100000">
                    <a:schemeClr val="tx1">
                      <a:lumMod val="65000"/>
                      <a:lumOff val="3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Freeform: Shape 82">
                <a:extLst>
                  <a:ext uri="{FF2B5EF4-FFF2-40B4-BE49-F238E27FC236}">
                    <a16:creationId xmlns:a16="http://schemas.microsoft.com/office/drawing/2014/main" id="{47AD617A-E87D-43FE-BAB3-073F03205F94}"/>
                  </a:ext>
                </a:extLst>
              </p:cNvPr>
              <p:cNvSpPr/>
              <p:nvPr/>
            </p:nvSpPr>
            <p:spPr>
              <a:xfrm rot="20881829">
                <a:off x="3887835" y="3272999"/>
                <a:ext cx="369421" cy="407232"/>
              </a:xfrm>
              <a:custGeom>
                <a:avLst/>
                <a:gdLst>
                  <a:gd name="connsiteX0" fmla="*/ 369422 w 369421"/>
                  <a:gd name="connsiteY0" fmla="*/ 203616 h 407232"/>
                  <a:gd name="connsiteX1" fmla="*/ 184711 w 369421"/>
                  <a:gd name="connsiteY1" fmla="*/ 407232 h 407232"/>
                  <a:gd name="connsiteX2" fmla="*/ 0 w 369421"/>
                  <a:gd name="connsiteY2" fmla="*/ 203616 h 407232"/>
                  <a:gd name="connsiteX3" fmla="*/ 184711 w 369421"/>
                  <a:gd name="connsiteY3" fmla="*/ 0 h 407232"/>
                  <a:gd name="connsiteX4" fmla="*/ 369422 w 369421"/>
                  <a:gd name="connsiteY4" fmla="*/ 203616 h 407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21" h="407232">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83">
                <a:extLst>
                  <a:ext uri="{FF2B5EF4-FFF2-40B4-BE49-F238E27FC236}">
                    <a16:creationId xmlns:a16="http://schemas.microsoft.com/office/drawing/2014/main" id="{B1A011C4-347E-4EA4-80B6-04D751168A29}"/>
                  </a:ext>
                </a:extLst>
              </p:cNvPr>
              <p:cNvSpPr/>
              <p:nvPr/>
            </p:nvSpPr>
            <p:spPr>
              <a:xfrm>
                <a:off x="4367191" y="2781496"/>
                <a:ext cx="305096" cy="404067"/>
              </a:xfrm>
              <a:custGeom>
                <a:avLst/>
                <a:gdLst>
                  <a:gd name="connsiteX0" fmla="*/ 305097 w 305096"/>
                  <a:gd name="connsiteY0" fmla="*/ 53051 h 404067"/>
                  <a:gd name="connsiteX1" fmla="*/ 143343 w 305096"/>
                  <a:gd name="connsiteY1" fmla="*/ 3694 h 404067"/>
                  <a:gd name="connsiteX2" fmla="*/ 4908 w 305096"/>
                  <a:gd name="connsiteY2" fmla="*/ 241212 h 404067"/>
                  <a:gd name="connsiteX3" fmla="*/ 169089 w 305096"/>
                  <a:gd name="connsiteY3" fmla="*/ 404068 h 404067"/>
                  <a:gd name="connsiteX4" fmla="*/ 305097 w 305096"/>
                  <a:gd name="connsiteY4" fmla="*/ 53051 h 404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96" h="404067">
                    <a:moveTo>
                      <a:pt x="305097" y="53051"/>
                    </a:moveTo>
                    <a:cubicBezTo>
                      <a:pt x="261845" y="11418"/>
                      <a:pt x="202631" y="-8884"/>
                      <a:pt x="143343" y="3694"/>
                    </a:cubicBezTo>
                    <a:cubicBezTo>
                      <a:pt x="43599" y="24879"/>
                      <a:pt x="-18410" y="131169"/>
                      <a:pt x="4908" y="241212"/>
                    </a:cubicBezTo>
                    <a:cubicBezTo>
                      <a:pt x="23592" y="329407"/>
                      <a:pt x="91485" y="393182"/>
                      <a:pt x="169089" y="404068"/>
                    </a:cubicBezTo>
                    <a:cubicBezTo>
                      <a:pt x="196673" y="279020"/>
                      <a:pt x="243014" y="160960"/>
                      <a:pt x="305097" y="53051"/>
                    </a:cubicBezTo>
                    <a:close/>
                  </a:path>
                </a:pathLst>
              </a:custGeom>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24" name="Freeform: Shape 84">
                <a:extLst>
                  <a:ext uri="{FF2B5EF4-FFF2-40B4-BE49-F238E27FC236}">
                    <a16:creationId xmlns:a16="http://schemas.microsoft.com/office/drawing/2014/main" id="{6C71DCE0-0936-4F1B-BF64-77FFF45F9101}"/>
                  </a:ext>
                </a:extLst>
              </p:cNvPr>
              <p:cNvSpPr/>
              <p:nvPr/>
            </p:nvSpPr>
            <p:spPr>
              <a:xfrm rot="19799956">
                <a:off x="3581855" y="2718574"/>
                <a:ext cx="609925" cy="949754"/>
              </a:xfrm>
              <a:custGeom>
                <a:avLst/>
                <a:gdLst>
                  <a:gd name="connsiteX0" fmla="*/ 609926 w 609925"/>
                  <a:gd name="connsiteY0" fmla="*/ 474877 h 949754"/>
                  <a:gd name="connsiteX1" fmla="*/ 304963 w 609925"/>
                  <a:gd name="connsiteY1" fmla="*/ 949755 h 949754"/>
                  <a:gd name="connsiteX2" fmla="*/ 0 w 609925"/>
                  <a:gd name="connsiteY2" fmla="*/ 474877 h 949754"/>
                  <a:gd name="connsiteX3" fmla="*/ 304963 w 609925"/>
                  <a:gd name="connsiteY3" fmla="*/ 0 h 949754"/>
                  <a:gd name="connsiteX4" fmla="*/ 609926 w 609925"/>
                  <a:gd name="connsiteY4" fmla="*/ 474877 h 949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925" h="949754">
                    <a:moveTo>
                      <a:pt x="609926" y="474877"/>
                    </a:moveTo>
                    <a:cubicBezTo>
                      <a:pt x="609926" y="737145"/>
                      <a:pt x="473389" y="949755"/>
                      <a:pt x="304963" y="949755"/>
                    </a:cubicBezTo>
                    <a:cubicBezTo>
                      <a:pt x="136537" y="949755"/>
                      <a:pt x="0" y="737145"/>
                      <a:pt x="0" y="474877"/>
                    </a:cubicBezTo>
                    <a:cubicBezTo>
                      <a:pt x="0" y="212610"/>
                      <a:pt x="136537" y="0"/>
                      <a:pt x="304963" y="0"/>
                    </a:cubicBezTo>
                    <a:cubicBezTo>
                      <a:pt x="473389" y="0"/>
                      <a:pt x="609926" y="212610"/>
                      <a:pt x="609926" y="474877"/>
                    </a:cubicBezTo>
                    <a:close/>
                  </a:path>
                </a:pathLst>
              </a:custGeom>
              <a:gradFill flip="none" rotWithShape="1">
                <a:gsLst>
                  <a:gs pos="0">
                    <a:schemeClr val="accent1">
                      <a:lumMod val="0"/>
                      <a:lumOff val="100000"/>
                    </a:schemeClr>
                  </a:gs>
                  <a:gs pos="35000">
                    <a:schemeClr val="accent1">
                      <a:lumMod val="0"/>
                      <a:lumOff val="100000"/>
                    </a:schemeClr>
                  </a:gs>
                  <a:gs pos="100000">
                    <a:schemeClr val="tx1">
                      <a:lumMod val="65000"/>
                      <a:lumOff val="3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Freeform: Shape 85">
                <a:extLst>
                  <a:ext uri="{FF2B5EF4-FFF2-40B4-BE49-F238E27FC236}">
                    <a16:creationId xmlns:a16="http://schemas.microsoft.com/office/drawing/2014/main" id="{63C1B83E-CE9A-4E45-B01F-8BBE77831F08}"/>
                  </a:ext>
                </a:extLst>
              </p:cNvPr>
              <p:cNvSpPr/>
              <p:nvPr/>
            </p:nvSpPr>
            <p:spPr>
              <a:xfrm rot="20881829">
                <a:off x="3428419" y="2577952"/>
                <a:ext cx="369421" cy="407232"/>
              </a:xfrm>
              <a:custGeom>
                <a:avLst/>
                <a:gdLst>
                  <a:gd name="connsiteX0" fmla="*/ 369422 w 369421"/>
                  <a:gd name="connsiteY0" fmla="*/ 203616 h 407232"/>
                  <a:gd name="connsiteX1" fmla="*/ 184711 w 369421"/>
                  <a:gd name="connsiteY1" fmla="*/ 407232 h 407232"/>
                  <a:gd name="connsiteX2" fmla="*/ 0 w 369421"/>
                  <a:gd name="connsiteY2" fmla="*/ 203616 h 407232"/>
                  <a:gd name="connsiteX3" fmla="*/ 184711 w 369421"/>
                  <a:gd name="connsiteY3" fmla="*/ 0 h 407232"/>
                  <a:gd name="connsiteX4" fmla="*/ 369422 w 369421"/>
                  <a:gd name="connsiteY4" fmla="*/ 203616 h 407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21" h="407232">
                    <a:moveTo>
                      <a:pt x="369422" y="203616"/>
                    </a:moveTo>
                    <a:cubicBezTo>
                      <a:pt x="369422" y="316070"/>
                      <a:pt x="286724" y="407232"/>
                      <a:pt x="184711" y="407232"/>
                    </a:cubicBezTo>
                    <a:cubicBezTo>
                      <a:pt x="82698" y="407232"/>
                      <a:pt x="0" y="316070"/>
                      <a:pt x="0" y="203616"/>
                    </a:cubicBezTo>
                    <a:cubicBezTo>
                      <a:pt x="0" y="91162"/>
                      <a:pt x="82698" y="0"/>
                      <a:pt x="184711" y="0"/>
                    </a:cubicBezTo>
                    <a:cubicBezTo>
                      <a:pt x="286724" y="0"/>
                      <a:pt x="369422" y="91162"/>
                      <a:pt x="369422" y="203616"/>
                    </a:cubicBezTo>
                    <a:close/>
                  </a:path>
                </a:pathLst>
              </a:custGeom>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Freeform: Shape 86">
                <a:extLst>
                  <a:ext uri="{FF2B5EF4-FFF2-40B4-BE49-F238E27FC236}">
                    <a16:creationId xmlns:a16="http://schemas.microsoft.com/office/drawing/2014/main" id="{FD62612F-C590-453A-B60A-F71716A33065}"/>
                  </a:ext>
                </a:extLst>
              </p:cNvPr>
              <p:cNvSpPr/>
              <p:nvPr/>
            </p:nvSpPr>
            <p:spPr>
              <a:xfrm>
                <a:off x="3338101" y="1929495"/>
                <a:ext cx="854444" cy="852091"/>
              </a:xfrm>
              <a:custGeom>
                <a:avLst/>
                <a:gdLst>
                  <a:gd name="connsiteX0" fmla="*/ 631786 w 854444"/>
                  <a:gd name="connsiteY0" fmla="*/ 564187 h 852091"/>
                  <a:gd name="connsiteX1" fmla="*/ 205667 w 854444"/>
                  <a:gd name="connsiteY1" fmla="*/ 348589 h 852091"/>
                  <a:gd name="connsiteX2" fmla="*/ 382058 w 854444"/>
                  <a:gd name="connsiteY2" fmla="*/ 0 h 852091"/>
                  <a:gd name="connsiteX3" fmla="*/ 0 w 854444"/>
                  <a:gd name="connsiteY3" fmla="*/ 424869 h 852091"/>
                  <a:gd name="connsiteX4" fmla="*/ 427222 w 854444"/>
                  <a:gd name="connsiteY4" fmla="*/ 852091 h 852091"/>
                  <a:gd name="connsiteX5" fmla="*/ 854445 w 854444"/>
                  <a:gd name="connsiteY5" fmla="*/ 424869 h 852091"/>
                  <a:gd name="connsiteX6" fmla="*/ 804131 w 854444"/>
                  <a:gd name="connsiteY6" fmla="*/ 223615 h 852091"/>
                  <a:gd name="connsiteX7" fmla="*/ 631786 w 854444"/>
                  <a:gd name="connsiteY7" fmla="*/ 564187 h 85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444" h="852091">
                    <a:moveTo>
                      <a:pt x="631786" y="564187"/>
                    </a:moveTo>
                    <a:lnTo>
                      <a:pt x="205667" y="348589"/>
                    </a:lnTo>
                    <a:lnTo>
                      <a:pt x="382058" y="0"/>
                    </a:lnTo>
                    <a:cubicBezTo>
                      <a:pt x="167344" y="22582"/>
                      <a:pt x="0" y="204122"/>
                      <a:pt x="0" y="424869"/>
                    </a:cubicBezTo>
                    <a:cubicBezTo>
                      <a:pt x="0" y="660841"/>
                      <a:pt x="191250" y="852091"/>
                      <a:pt x="427222" y="852091"/>
                    </a:cubicBezTo>
                    <a:cubicBezTo>
                      <a:pt x="663195" y="852091"/>
                      <a:pt x="854445" y="660841"/>
                      <a:pt x="854445" y="424869"/>
                    </a:cubicBezTo>
                    <a:cubicBezTo>
                      <a:pt x="854445" y="352120"/>
                      <a:pt x="836203" y="283564"/>
                      <a:pt x="804131" y="223615"/>
                    </a:cubicBezTo>
                    <a:lnTo>
                      <a:pt x="631786" y="564187"/>
                    </a:lnTo>
                    <a:close/>
                  </a:path>
                </a:pathLst>
              </a:custGeom>
              <a:gradFill flip="none" rotWithShape="1">
                <a:gsLst>
                  <a:gs pos="0">
                    <a:schemeClr val="bg1">
                      <a:lumMod val="85000"/>
                    </a:schemeClr>
                  </a:gs>
                  <a:gs pos="49000">
                    <a:schemeClr val="bg1">
                      <a:lumMod val="85000"/>
                    </a:schemeClr>
                  </a:gs>
                  <a:gs pos="100000">
                    <a:schemeClr val="tx1">
                      <a:lumMod val="50000"/>
                      <a:lumOff val="5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11" name="Group 71">
              <a:extLst>
                <a:ext uri="{FF2B5EF4-FFF2-40B4-BE49-F238E27FC236}">
                  <a16:creationId xmlns:a16="http://schemas.microsoft.com/office/drawing/2014/main" id="{0F748827-B050-43F4-B6EB-EC4C3C100F90}"/>
                </a:ext>
              </a:extLst>
            </p:cNvPr>
            <p:cNvGrpSpPr/>
            <p:nvPr/>
          </p:nvGrpSpPr>
          <p:grpSpPr>
            <a:xfrm>
              <a:off x="4536555" y="447122"/>
              <a:ext cx="2435666" cy="2694896"/>
              <a:chOff x="4536555" y="447122"/>
              <a:chExt cx="2435666" cy="2694896"/>
            </a:xfrm>
          </p:grpSpPr>
          <p:sp>
            <p:nvSpPr>
              <p:cNvPr id="13" name="Freeform: Shape 73">
                <a:extLst>
                  <a:ext uri="{FF2B5EF4-FFF2-40B4-BE49-F238E27FC236}">
                    <a16:creationId xmlns:a16="http://schemas.microsoft.com/office/drawing/2014/main" id="{9D210141-D074-44E6-BB4A-2C676898B67D}"/>
                  </a:ext>
                </a:extLst>
              </p:cNvPr>
              <p:cNvSpPr/>
              <p:nvPr/>
            </p:nvSpPr>
            <p:spPr>
              <a:xfrm>
                <a:off x="4679129" y="973394"/>
                <a:ext cx="2168624" cy="2168624"/>
              </a:xfrm>
              <a:custGeom>
                <a:avLst/>
                <a:gdLst>
                  <a:gd name="connsiteX0" fmla="*/ 2168625 w 2168624"/>
                  <a:gd name="connsiteY0" fmla="*/ 1084312 h 2168624"/>
                  <a:gd name="connsiteX1" fmla="*/ 1084312 w 2168624"/>
                  <a:gd name="connsiteY1" fmla="*/ 2168625 h 2168624"/>
                  <a:gd name="connsiteX2" fmla="*/ 0 w 2168624"/>
                  <a:gd name="connsiteY2" fmla="*/ 1084312 h 2168624"/>
                  <a:gd name="connsiteX3" fmla="*/ 1084312 w 2168624"/>
                  <a:gd name="connsiteY3" fmla="*/ 0 h 2168624"/>
                  <a:gd name="connsiteX4" fmla="*/ 2168625 w 2168624"/>
                  <a:gd name="connsiteY4" fmla="*/ 1084312 h 216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624" h="2168624">
                    <a:moveTo>
                      <a:pt x="2168625" y="1084312"/>
                    </a:moveTo>
                    <a:cubicBezTo>
                      <a:pt x="2168625" y="1683161"/>
                      <a:pt x="1683161" y="2168625"/>
                      <a:pt x="1084312" y="2168625"/>
                    </a:cubicBezTo>
                    <a:cubicBezTo>
                      <a:pt x="485463" y="2168625"/>
                      <a:pt x="0" y="1683161"/>
                      <a:pt x="0" y="1084312"/>
                    </a:cubicBezTo>
                    <a:cubicBezTo>
                      <a:pt x="0" y="485463"/>
                      <a:pt x="485463" y="0"/>
                      <a:pt x="1084312" y="0"/>
                    </a:cubicBezTo>
                    <a:cubicBezTo>
                      <a:pt x="1683161" y="0"/>
                      <a:pt x="2168625" y="485463"/>
                      <a:pt x="2168625" y="1084312"/>
                    </a:cubicBezTo>
                    <a:close/>
                  </a:path>
                </a:pathLst>
              </a:custGeom>
              <a:gradFill flip="none" rotWithShape="1">
                <a:gsLst>
                  <a:gs pos="0">
                    <a:schemeClr val="accent1">
                      <a:lumMod val="0"/>
                      <a:lumOff val="100000"/>
                    </a:schemeClr>
                  </a:gs>
                  <a:gs pos="35000">
                    <a:schemeClr val="accent1">
                      <a:lumMod val="0"/>
                      <a:lumOff val="100000"/>
                    </a:schemeClr>
                  </a:gs>
                  <a:gs pos="100000">
                    <a:schemeClr val="tx1">
                      <a:lumMod val="65000"/>
                      <a:lumOff val="3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4" name="Freeform: Shape 74">
                <a:extLst>
                  <a:ext uri="{FF2B5EF4-FFF2-40B4-BE49-F238E27FC236}">
                    <a16:creationId xmlns:a16="http://schemas.microsoft.com/office/drawing/2014/main" id="{6D7FCA25-27BA-4EDC-9C50-C941A1D1530E}"/>
                  </a:ext>
                </a:extLst>
              </p:cNvPr>
              <p:cNvSpPr/>
              <p:nvPr/>
            </p:nvSpPr>
            <p:spPr>
              <a:xfrm>
                <a:off x="4536555" y="1340152"/>
                <a:ext cx="414001" cy="824874"/>
              </a:xfrm>
              <a:custGeom>
                <a:avLst/>
                <a:gdLst>
                  <a:gd name="connsiteX0" fmla="*/ 142501 w 414001"/>
                  <a:gd name="connsiteY0" fmla="*/ 717554 h 824874"/>
                  <a:gd name="connsiteX1" fmla="*/ 414002 w 414001"/>
                  <a:gd name="connsiteY1" fmla="*/ 0 h 824874"/>
                  <a:gd name="connsiteX2" fmla="*/ 80859 w 414001"/>
                  <a:gd name="connsiteY2" fmla="*/ 260100 h 824874"/>
                  <a:gd name="connsiteX3" fmla="*/ 134115 w 414001"/>
                  <a:gd name="connsiteY3" fmla="*/ 817666 h 824874"/>
                  <a:gd name="connsiteX4" fmla="*/ 147723 w 414001"/>
                  <a:gd name="connsiteY4" fmla="*/ 824875 h 824874"/>
                  <a:gd name="connsiteX5" fmla="*/ 142501 w 414001"/>
                  <a:gd name="connsiteY5" fmla="*/ 717554 h 82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001" h="824874">
                    <a:moveTo>
                      <a:pt x="142501" y="717554"/>
                    </a:moveTo>
                    <a:cubicBezTo>
                      <a:pt x="142501" y="442375"/>
                      <a:pt x="245040" y="191176"/>
                      <a:pt x="414002" y="0"/>
                    </a:cubicBezTo>
                    <a:cubicBezTo>
                      <a:pt x="291969" y="21552"/>
                      <a:pt x="164126" y="115853"/>
                      <a:pt x="80859" y="260100"/>
                    </a:cubicBezTo>
                    <a:cubicBezTo>
                      <a:pt x="-45145" y="478271"/>
                      <a:pt x="-21239" y="727926"/>
                      <a:pt x="134115" y="817666"/>
                    </a:cubicBezTo>
                    <a:cubicBezTo>
                      <a:pt x="138602" y="820241"/>
                      <a:pt x="143163" y="822668"/>
                      <a:pt x="147723" y="824875"/>
                    </a:cubicBezTo>
                    <a:cubicBezTo>
                      <a:pt x="144339" y="789567"/>
                      <a:pt x="142501" y="753745"/>
                      <a:pt x="142501" y="717554"/>
                    </a:cubicBezTo>
                    <a:close/>
                  </a:path>
                </a:pathLst>
              </a:custGeom>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 name="Freeform: Shape 75">
                <a:extLst>
                  <a:ext uri="{FF2B5EF4-FFF2-40B4-BE49-F238E27FC236}">
                    <a16:creationId xmlns:a16="http://schemas.microsoft.com/office/drawing/2014/main" id="{86E36E9D-FAE1-4E65-AA7B-8638261B8B31}"/>
                  </a:ext>
                </a:extLst>
              </p:cNvPr>
              <p:cNvSpPr/>
              <p:nvPr/>
            </p:nvSpPr>
            <p:spPr>
              <a:xfrm>
                <a:off x="4873836" y="1365162"/>
                <a:ext cx="1779210" cy="1385089"/>
              </a:xfrm>
              <a:custGeom>
                <a:avLst/>
                <a:gdLst>
                  <a:gd name="connsiteX0" fmla="*/ 1779211 w 1779210"/>
                  <a:gd name="connsiteY0" fmla="*/ 692545 h 1385089"/>
                  <a:gd name="connsiteX1" fmla="*/ 889605 w 1779210"/>
                  <a:gd name="connsiteY1" fmla="*/ 1385089 h 1385089"/>
                  <a:gd name="connsiteX2" fmla="*/ 0 w 1779210"/>
                  <a:gd name="connsiteY2" fmla="*/ 692545 h 1385089"/>
                  <a:gd name="connsiteX3" fmla="*/ 889605 w 1779210"/>
                  <a:gd name="connsiteY3" fmla="*/ 0 h 1385089"/>
                  <a:gd name="connsiteX4" fmla="*/ 1779211 w 1779210"/>
                  <a:gd name="connsiteY4" fmla="*/ 692545 h 138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210" h="1385089">
                    <a:moveTo>
                      <a:pt x="1779211" y="692545"/>
                    </a:moveTo>
                    <a:cubicBezTo>
                      <a:pt x="1779211" y="1075026"/>
                      <a:pt x="1380921" y="1385089"/>
                      <a:pt x="889605" y="1385089"/>
                    </a:cubicBezTo>
                    <a:cubicBezTo>
                      <a:pt x="398290" y="1385089"/>
                      <a:pt x="0" y="1075026"/>
                      <a:pt x="0" y="692545"/>
                    </a:cubicBezTo>
                    <a:cubicBezTo>
                      <a:pt x="0" y="310063"/>
                      <a:pt x="398290" y="0"/>
                      <a:pt x="889605" y="0"/>
                    </a:cubicBezTo>
                    <a:cubicBezTo>
                      <a:pt x="1380921" y="0"/>
                      <a:pt x="1779211" y="310063"/>
                      <a:pt x="1779211" y="692545"/>
                    </a:cubicBezTo>
                    <a:close/>
                  </a:path>
                </a:pathLst>
              </a:custGeom>
              <a:gradFill flip="none" rotWithShape="1">
                <a:gsLst>
                  <a:gs pos="0">
                    <a:schemeClr val="accent1">
                      <a:lumMod val="0"/>
                      <a:lumOff val="100000"/>
                    </a:schemeClr>
                  </a:gs>
                  <a:gs pos="54000">
                    <a:schemeClr val="accent1">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 name="Freeform: Shape 76">
                <a:extLst>
                  <a:ext uri="{FF2B5EF4-FFF2-40B4-BE49-F238E27FC236}">
                    <a16:creationId xmlns:a16="http://schemas.microsoft.com/office/drawing/2014/main" id="{2F1DBF6A-E292-4CCC-A099-2B968E09B3C9}"/>
                  </a:ext>
                </a:extLst>
              </p:cNvPr>
              <p:cNvSpPr/>
              <p:nvPr/>
            </p:nvSpPr>
            <p:spPr>
              <a:xfrm>
                <a:off x="4945702" y="1432908"/>
                <a:ext cx="1635479" cy="1249596"/>
              </a:xfrm>
              <a:custGeom>
                <a:avLst/>
                <a:gdLst>
                  <a:gd name="connsiteX0" fmla="*/ 1635479 w 1635479"/>
                  <a:gd name="connsiteY0" fmla="*/ 624798 h 1249596"/>
                  <a:gd name="connsiteX1" fmla="*/ 817739 w 1635479"/>
                  <a:gd name="connsiteY1" fmla="*/ 1249596 h 1249596"/>
                  <a:gd name="connsiteX2" fmla="*/ 0 w 1635479"/>
                  <a:gd name="connsiteY2" fmla="*/ 624798 h 1249596"/>
                  <a:gd name="connsiteX3" fmla="*/ 817739 w 1635479"/>
                  <a:gd name="connsiteY3" fmla="*/ 0 h 1249596"/>
                  <a:gd name="connsiteX4" fmla="*/ 1635479 w 1635479"/>
                  <a:gd name="connsiteY4" fmla="*/ 624798 h 1249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479" h="1249596">
                    <a:moveTo>
                      <a:pt x="1635479" y="624798"/>
                    </a:moveTo>
                    <a:cubicBezTo>
                      <a:pt x="1635479" y="969865"/>
                      <a:pt x="1269365" y="1249596"/>
                      <a:pt x="817739" y="1249596"/>
                    </a:cubicBezTo>
                    <a:cubicBezTo>
                      <a:pt x="366114" y="1249596"/>
                      <a:pt x="0" y="969865"/>
                      <a:pt x="0" y="624798"/>
                    </a:cubicBezTo>
                    <a:cubicBezTo>
                      <a:pt x="0" y="279732"/>
                      <a:pt x="366114" y="0"/>
                      <a:pt x="817739" y="0"/>
                    </a:cubicBezTo>
                    <a:cubicBezTo>
                      <a:pt x="1269365" y="0"/>
                      <a:pt x="1635479" y="279732"/>
                      <a:pt x="1635479" y="624798"/>
                    </a:cubicBezTo>
                    <a:close/>
                  </a:path>
                </a:pathLst>
              </a:custGeom>
              <a:gradFill flip="none" rotWithShape="1">
                <a:gsLst>
                  <a:gs pos="0">
                    <a:schemeClr val="accent1">
                      <a:lumMod val="40000"/>
                      <a:lumOff val="60000"/>
                    </a:schemeClr>
                  </a:gs>
                  <a:gs pos="50000">
                    <a:schemeClr val="accent1">
                      <a:lumMod val="60000"/>
                      <a:lumOff val="40000"/>
                    </a:schemeClr>
                  </a:gs>
                  <a:gs pos="100000">
                    <a:schemeClr val="accent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17" name="Freeform: Shape 77">
                <a:extLst>
                  <a:ext uri="{FF2B5EF4-FFF2-40B4-BE49-F238E27FC236}">
                    <a16:creationId xmlns:a16="http://schemas.microsoft.com/office/drawing/2014/main" id="{2904ECAE-61E5-4298-A645-D8807ADBD066}"/>
                  </a:ext>
                </a:extLst>
              </p:cNvPr>
              <p:cNvSpPr/>
              <p:nvPr/>
            </p:nvSpPr>
            <p:spPr>
              <a:xfrm>
                <a:off x="5407644" y="1857042"/>
                <a:ext cx="220672" cy="405449"/>
              </a:xfrm>
              <a:custGeom>
                <a:avLst/>
                <a:gdLst>
                  <a:gd name="connsiteX0" fmla="*/ 113132 w 220672"/>
                  <a:gd name="connsiteY0" fmla="*/ 405449 h 405449"/>
                  <a:gd name="connsiteX1" fmla="*/ 107541 w 220672"/>
                  <a:gd name="connsiteY1" fmla="*/ 405449 h 405449"/>
                  <a:gd name="connsiteX2" fmla="*/ 0 w 220672"/>
                  <a:gd name="connsiteY2" fmla="*/ 297908 h 405449"/>
                  <a:gd name="connsiteX3" fmla="*/ 0 w 220672"/>
                  <a:gd name="connsiteY3" fmla="*/ 107541 h 405449"/>
                  <a:gd name="connsiteX4" fmla="*/ 107541 w 220672"/>
                  <a:gd name="connsiteY4" fmla="*/ 0 h 405449"/>
                  <a:gd name="connsiteX5" fmla="*/ 113132 w 220672"/>
                  <a:gd name="connsiteY5" fmla="*/ 0 h 405449"/>
                  <a:gd name="connsiteX6" fmla="*/ 220673 w 220672"/>
                  <a:gd name="connsiteY6" fmla="*/ 107541 h 405449"/>
                  <a:gd name="connsiteX7" fmla="*/ 220673 w 220672"/>
                  <a:gd name="connsiteY7" fmla="*/ 297908 h 405449"/>
                  <a:gd name="connsiteX8" fmla="*/ 113132 w 220672"/>
                  <a:gd name="connsiteY8" fmla="*/ 405449 h 40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72" h="405449">
                    <a:moveTo>
                      <a:pt x="113132" y="405449"/>
                    </a:moveTo>
                    <a:lnTo>
                      <a:pt x="107541" y="405449"/>
                    </a:lnTo>
                    <a:cubicBezTo>
                      <a:pt x="48107" y="405449"/>
                      <a:pt x="0" y="357269"/>
                      <a:pt x="0" y="297908"/>
                    </a:cubicBezTo>
                    <a:lnTo>
                      <a:pt x="0" y="107541"/>
                    </a:lnTo>
                    <a:cubicBezTo>
                      <a:pt x="0" y="48107"/>
                      <a:pt x="48180" y="0"/>
                      <a:pt x="107541" y="0"/>
                    </a:cubicBezTo>
                    <a:lnTo>
                      <a:pt x="113132" y="0"/>
                    </a:lnTo>
                    <a:cubicBezTo>
                      <a:pt x="172566" y="0"/>
                      <a:pt x="220673" y="48180"/>
                      <a:pt x="220673" y="107541"/>
                    </a:cubicBezTo>
                    <a:lnTo>
                      <a:pt x="220673" y="297908"/>
                    </a:lnTo>
                    <a:cubicBezTo>
                      <a:pt x="220673" y="357343"/>
                      <a:pt x="172493" y="405449"/>
                      <a:pt x="113132" y="405449"/>
                    </a:cubicBezTo>
                    <a:close/>
                  </a:path>
                </a:pathLst>
              </a:custGeom>
              <a:gradFill flip="none" rotWithShape="1">
                <a:gsLst>
                  <a:gs pos="0">
                    <a:schemeClr val="accent1">
                      <a:lumMod val="0"/>
                      <a:lumOff val="100000"/>
                    </a:schemeClr>
                  </a:gs>
                  <a:gs pos="52000">
                    <a:schemeClr val="accent1">
                      <a:lumMod val="0"/>
                      <a:lumOff val="100000"/>
                    </a:schemeClr>
                  </a:gs>
                  <a:gs pos="100000">
                    <a:schemeClr val="tx1">
                      <a:lumMod val="65000"/>
                      <a:lumOff val="3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Shape 78">
                <a:extLst>
                  <a:ext uri="{FF2B5EF4-FFF2-40B4-BE49-F238E27FC236}">
                    <a16:creationId xmlns:a16="http://schemas.microsoft.com/office/drawing/2014/main" id="{9AC73B41-352E-4B39-BF99-AA238B2BD795}"/>
                  </a:ext>
                </a:extLst>
              </p:cNvPr>
              <p:cNvSpPr/>
              <p:nvPr/>
            </p:nvSpPr>
            <p:spPr>
              <a:xfrm>
                <a:off x="5898567" y="1852922"/>
                <a:ext cx="220672" cy="405449"/>
              </a:xfrm>
              <a:custGeom>
                <a:avLst/>
                <a:gdLst>
                  <a:gd name="connsiteX0" fmla="*/ 113132 w 220672"/>
                  <a:gd name="connsiteY0" fmla="*/ 405449 h 405449"/>
                  <a:gd name="connsiteX1" fmla="*/ 107541 w 220672"/>
                  <a:gd name="connsiteY1" fmla="*/ 405449 h 405449"/>
                  <a:gd name="connsiteX2" fmla="*/ 0 w 220672"/>
                  <a:gd name="connsiteY2" fmla="*/ 297908 h 405449"/>
                  <a:gd name="connsiteX3" fmla="*/ 0 w 220672"/>
                  <a:gd name="connsiteY3" fmla="*/ 107541 h 405449"/>
                  <a:gd name="connsiteX4" fmla="*/ 107541 w 220672"/>
                  <a:gd name="connsiteY4" fmla="*/ 0 h 405449"/>
                  <a:gd name="connsiteX5" fmla="*/ 113132 w 220672"/>
                  <a:gd name="connsiteY5" fmla="*/ 0 h 405449"/>
                  <a:gd name="connsiteX6" fmla="*/ 220673 w 220672"/>
                  <a:gd name="connsiteY6" fmla="*/ 107541 h 405449"/>
                  <a:gd name="connsiteX7" fmla="*/ 220673 w 220672"/>
                  <a:gd name="connsiteY7" fmla="*/ 297908 h 405449"/>
                  <a:gd name="connsiteX8" fmla="*/ 113132 w 220672"/>
                  <a:gd name="connsiteY8" fmla="*/ 405449 h 40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72" h="405449">
                    <a:moveTo>
                      <a:pt x="113132" y="405449"/>
                    </a:moveTo>
                    <a:lnTo>
                      <a:pt x="107541" y="405449"/>
                    </a:lnTo>
                    <a:cubicBezTo>
                      <a:pt x="48107" y="405449"/>
                      <a:pt x="0" y="357269"/>
                      <a:pt x="0" y="297908"/>
                    </a:cubicBezTo>
                    <a:lnTo>
                      <a:pt x="0" y="107541"/>
                    </a:lnTo>
                    <a:cubicBezTo>
                      <a:pt x="0" y="48107"/>
                      <a:pt x="48180" y="0"/>
                      <a:pt x="107541" y="0"/>
                    </a:cubicBezTo>
                    <a:lnTo>
                      <a:pt x="113132" y="0"/>
                    </a:lnTo>
                    <a:cubicBezTo>
                      <a:pt x="172566" y="0"/>
                      <a:pt x="220673" y="48180"/>
                      <a:pt x="220673" y="107541"/>
                    </a:cubicBezTo>
                    <a:lnTo>
                      <a:pt x="220673" y="297908"/>
                    </a:lnTo>
                    <a:cubicBezTo>
                      <a:pt x="220746" y="357269"/>
                      <a:pt x="172566" y="405449"/>
                      <a:pt x="113132" y="405449"/>
                    </a:cubicBezTo>
                    <a:close/>
                  </a:path>
                </a:pathLst>
              </a:custGeom>
              <a:gradFill flip="none" rotWithShape="1">
                <a:gsLst>
                  <a:gs pos="0">
                    <a:schemeClr val="accent1">
                      <a:lumMod val="0"/>
                      <a:lumOff val="100000"/>
                    </a:schemeClr>
                  </a:gs>
                  <a:gs pos="52000">
                    <a:schemeClr val="accent1">
                      <a:lumMod val="0"/>
                      <a:lumOff val="100000"/>
                    </a:schemeClr>
                  </a:gs>
                  <a:gs pos="100000">
                    <a:schemeClr val="tx1">
                      <a:lumMod val="65000"/>
                      <a:lumOff val="35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 name="Freeform: Shape 79">
                <a:extLst>
                  <a:ext uri="{FF2B5EF4-FFF2-40B4-BE49-F238E27FC236}">
                    <a16:creationId xmlns:a16="http://schemas.microsoft.com/office/drawing/2014/main" id="{2E7949AE-EB0A-40EF-B682-62A13F3C08C9}"/>
                  </a:ext>
                </a:extLst>
              </p:cNvPr>
              <p:cNvSpPr/>
              <p:nvPr/>
            </p:nvSpPr>
            <p:spPr>
              <a:xfrm flipH="1">
                <a:off x="6558220" y="1334421"/>
                <a:ext cx="414001" cy="824874"/>
              </a:xfrm>
              <a:custGeom>
                <a:avLst/>
                <a:gdLst>
                  <a:gd name="connsiteX0" fmla="*/ 142501 w 414001"/>
                  <a:gd name="connsiteY0" fmla="*/ 717554 h 824874"/>
                  <a:gd name="connsiteX1" fmla="*/ 414002 w 414001"/>
                  <a:gd name="connsiteY1" fmla="*/ 0 h 824874"/>
                  <a:gd name="connsiteX2" fmla="*/ 80859 w 414001"/>
                  <a:gd name="connsiteY2" fmla="*/ 260100 h 824874"/>
                  <a:gd name="connsiteX3" fmla="*/ 134115 w 414001"/>
                  <a:gd name="connsiteY3" fmla="*/ 817666 h 824874"/>
                  <a:gd name="connsiteX4" fmla="*/ 147723 w 414001"/>
                  <a:gd name="connsiteY4" fmla="*/ 824875 h 824874"/>
                  <a:gd name="connsiteX5" fmla="*/ 142501 w 414001"/>
                  <a:gd name="connsiteY5" fmla="*/ 717554 h 82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001" h="824874">
                    <a:moveTo>
                      <a:pt x="142501" y="717554"/>
                    </a:moveTo>
                    <a:cubicBezTo>
                      <a:pt x="142501" y="442375"/>
                      <a:pt x="245040" y="191176"/>
                      <a:pt x="414002" y="0"/>
                    </a:cubicBezTo>
                    <a:cubicBezTo>
                      <a:pt x="291969" y="21552"/>
                      <a:pt x="164126" y="115853"/>
                      <a:pt x="80859" y="260100"/>
                    </a:cubicBezTo>
                    <a:cubicBezTo>
                      <a:pt x="-45145" y="478271"/>
                      <a:pt x="-21239" y="727926"/>
                      <a:pt x="134115" y="817666"/>
                    </a:cubicBezTo>
                    <a:cubicBezTo>
                      <a:pt x="138602" y="820241"/>
                      <a:pt x="143163" y="822668"/>
                      <a:pt x="147723" y="824875"/>
                    </a:cubicBezTo>
                    <a:cubicBezTo>
                      <a:pt x="144339" y="789567"/>
                      <a:pt x="142501" y="753745"/>
                      <a:pt x="142501" y="717554"/>
                    </a:cubicBezTo>
                    <a:close/>
                  </a:path>
                </a:pathLst>
              </a:custGeom>
              <a:gradFill flip="none" rotWithShape="1">
                <a:gsLst>
                  <a:gs pos="0">
                    <a:schemeClr val="accent1">
                      <a:lumMod val="0"/>
                      <a:lumOff val="100000"/>
                    </a:schemeClr>
                  </a:gs>
                  <a:gs pos="35000">
                    <a:schemeClr val="accent1">
                      <a:lumMod val="0"/>
                      <a:lumOff val="100000"/>
                    </a:schemeClr>
                  </a:gs>
                  <a:gs pos="100000">
                    <a:schemeClr val="tx1"/>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Freeform: Shape 80">
                <a:extLst>
                  <a:ext uri="{FF2B5EF4-FFF2-40B4-BE49-F238E27FC236}">
                    <a16:creationId xmlns:a16="http://schemas.microsoft.com/office/drawing/2014/main" id="{87B41C51-AC4A-40A7-A396-F703526FFC92}"/>
                  </a:ext>
                </a:extLst>
              </p:cNvPr>
              <p:cNvSpPr/>
              <p:nvPr/>
            </p:nvSpPr>
            <p:spPr>
              <a:xfrm>
                <a:off x="5339349" y="447122"/>
                <a:ext cx="828000" cy="639231"/>
              </a:xfrm>
              <a:custGeom>
                <a:avLst/>
                <a:gdLst>
                  <a:gd name="connsiteX0" fmla="*/ 1192344 w 1192381"/>
                  <a:gd name="connsiteY0" fmla="*/ 920446 h 920541"/>
                  <a:gd name="connsiteX1" fmla="*/ 5 w 1192381"/>
                  <a:gd name="connsiteY1" fmla="*/ 920542 h 920541"/>
                  <a:gd name="connsiteX2" fmla="*/ 132593 w 1192381"/>
                  <a:gd name="connsiteY2" fmla="*/ 751568 h 920541"/>
                  <a:gd name="connsiteX3" fmla="*/ 160406 w 1192381"/>
                  <a:gd name="connsiteY3" fmla="*/ 722803 h 920541"/>
                  <a:gd name="connsiteX4" fmla="*/ 271467 w 1192381"/>
                  <a:gd name="connsiteY4" fmla="*/ 635458 h 920541"/>
                  <a:gd name="connsiteX5" fmla="*/ 523499 w 1192381"/>
                  <a:gd name="connsiteY5" fmla="*/ 636220 h 920541"/>
                  <a:gd name="connsiteX6" fmla="*/ 564075 w 1192381"/>
                  <a:gd name="connsiteY6" fmla="*/ 593834 h 920541"/>
                  <a:gd name="connsiteX7" fmla="*/ 563694 w 1192381"/>
                  <a:gd name="connsiteY7" fmla="*/ 232932 h 920541"/>
                  <a:gd name="connsiteX8" fmla="*/ 535976 w 1192381"/>
                  <a:gd name="connsiteY8" fmla="*/ 163780 h 920541"/>
                  <a:gd name="connsiteX9" fmla="*/ 518927 w 1192381"/>
                  <a:gd name="connsiteY9" fmla="*/ 51195 h 920541"/>
                  <a:gd name="connsiteX10" fmla="*/ 602747 w 1192381"/>
                  <a:gd name="connsiteY10" fmla="*/ 522 h 920541"/>
                  <a:gd name="connsiteX11" fmla="*/ 683995 w 1192381"/>
                  <a:gd name="connsiteY11" fmla="*/ 75579 h 920541"/>
                  <a:gd name="connsiteX12" fmla="*/ 642752 w 1192381"/>
                  <a:gd name="connsiteY12" fmla="*/ 174734 h 920541"/>
                  <a:gd name="connsiteX13" fmla="*/ 620559 w 1192381"/>
                  <a:gd name="connsiteY13" fmla="*/ 216930 h 920541"/>
                  <a:gd name="connsiteX14" fmla="*/ 620368 w 1192381"/>
                  <a:gd name="connsiteY14" fmla="*/ 601549 h 920541"/>
                  <a:gd name="connsiteX15" fmla="*/ 654848 w 1192381"/>
                  <a:gd name="connsiteY15" fmla="*/ 635935 h 920541"/>
                  <a:gd name="connsiteX16" fmla="*/ 921167 w 1192381"/>
                  <a:gd name="connsiteY16" fmla="*/ 635458 h 920541"/>
                  <a:gd name="connsiteX17" fmla="*/ 1034134 w 1192381"/>
                  <a:gd name="connsiteY17" fmla="*/ 721945 h 920541"/>
                  <a:gd name="connsiteX18" fmla="*/ 1060328 w 1192381"/>
                  <a:gd name="connsiteY18" fmla="*/ 751854 h 920541"/>
                  <a:gd name="connsiteX19" fmla="*/ 1192344 w 1192381"/>
                  <a:gd name="connsiteY19" fmla="*/ 920446 h 92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381" h="920541">
                    <a:moveTo>
                      <a:pt x="1192344" y="920446"/>
                    </a:moveTo>
                    <a:cubicBezTo>
                      <a:pt x="794866" y="920446"/>
                      <a:pt x="397388" y="920542"/>
                      <a:pt x="5" y="920542"/>
                    </a:cubicBezTo>
                    <a:cubicBezTo>
                      <a:pt x="-472" y="816814"/>
                      <a:pt x="35057" y="769666"/>
                      <a:pt x="132593" y="751568"/>
                    </a:cubicBezTo>
                    <a:cubicBezTo>
                      <a:pt x="153071" y="747758"/>
                      <a:pt x="156786" y="740329"/>
                      <a:pt x="160406" y="722803"/>
                    </a:cubicBezTo>
                    <a:cubicBezTo>
                      <a:pt x="172788" y="663176"/>
                      <a:pt x="208507" y="635744"/>
                      <a:pt x="271467" y="635458"/>
                    </a:cubicBezTo>
                    <a:cubicBezTo>
                      <a:pt x="355478" y="634982"/>
                      <a:pt x="439583" y="633458"/>
                      <a:pt x="523499" y="636220"/>
                    </a:cubicBezTo>
                    <a:cubicBezTo>
                      <a:pt x="558265" y="637363"/>
                      <a:pt x="564647" y="625838"/>
                      <a:pt x="564075" y="593834"/>
                    </a:cubicBezTo>
                    <a:cubicBezTo>
                      <a:pt x="562170" y="473533"/>
                      <a:pt x="562742" y="353233"/>
                      <a:pt x="563694" y="232932"/>
                    </a:cubicBezTo>
                    <a:cubicBezTo>
                      <a:pt x="563885" y="205119"/>
                      <a:pt x="559408" y="184354"/>
                      <a:pt x="535976" y="163780"/>
                    </a:cubicBezTo>
                    <a:cubicBezTo>
                      <a:pt x="501686" y="133777"/>
                      <a:pt x="497495" y="92343"/>
                      <a:pt x="518927" y="51195"/>
                    </a:cubicBezTo>
                    <a:cubicBezTo>
                      <a:pt x="536262" y="17762"/>
                      <a:pt x="563980" y="-3669"/>
                      <a:pt x="602747" y="522"/>
                    </a:cubicBezTo>
                    <a:cubicBezTo>
                      <a:pt x="646752" y="5189"/>
                      <a:pt x="674756" y="33002"/>
                      <a:pt x="683995" y="75579"/>
                    </a:cubicBezTo>
                    <a:cubicBezTo>
                      <a:pt x="692853" y="116632"/>
                      <a:pt x="675708" y="150826"/>
                      <a:pt x="642752" y="174734"/>
                    </a:cubicBezTo>
                    <a:cubicBezTo>
                      <a:pt x="626750" y="186355"/>
                      <a:pt x="620368" y="197308"/>
                      <a:pt x="620559" y="216930"/>
                    </a:cubicBezTo>
                    <a:cubicBezTo>
                      <a:pt x="621416" y="345136"/>
                      <a:pt x="621797" y="473343"/>
                      <a:pt x="620368" y="601549"/>
                    </a:cubicBezTo>
                    <a:cubicBezTo>
                      <a:pt x="620082" y="628696"/>
                      <a:pt x="627702" y="636506"/>
                      <a:pt x="654848" y="635935"/>
                    </a:cubicBezTo>
                    <a:cubicBezTo>
                      <a:pt x="743621" y="634315"/>
                      <a:pt x="832394" y="635077"/>
                      <a:pt x="921167" y="635458"/>
                    </a:cubicBezTo>
                    <a:cubicBezTo>
                      <a:pt x="983747" y="635744"/>
                      <a:pt x="1018322" y="662033"/>
                      <a:pt x="1034134" y="721945"/>
                    </a:cubicBezTo>
                    <a:cubicBezTo>
                      <a:pt x="1038134" y="737185"/>
                      <a:pt x="1038039" y="747758"/>
                      <a:pt x="1060328" y="751854"/>
                    </a:cubicBezTo>
                    <a:cubicBezTo>
                      <a:pt x="1159293" y="770047"/>
                      <a:pt x="1193678" y="816148"/>
                      <a:pt x="1192344" y="920446"/>
                    </a:cubicBezTo>
                    <a:close/>
                  </a:path>
                </a:pathLst>
              </a:custGeom>
              <a:solidFill>
                <a:srgbClr val="2B2B2B"/>
              </a:solidFill>
              <a:ln w="9525" cap="flat">
                <a:noFill/>
                <a:prstDash val="solid"/>
                <a:miter/>
              </a:ln>
            </p:spPr>
            <p:txBody>
              <a:bodyPr rtlCol="0" anchor="ctr"/>
              <a:lstStyle/>
              <a:p>
                <a:endParaRPr lang="en-US"/>
              </a:p>
            </p:txBody>
          </p:sp>
        </p:grpSp>
        <p:sp>
          <p:nvSpPr>
            <p:cNvPr id="12" name="Freeform: Shape 72">
              <a:extLst>
                <a:ext uri="{FF2B5EF4-FFF2-40B4-BE49-F238E27FC236}">
                  <a16:creationId xmlns:a16="http://schemas.microsoft.com/office/drawing/2014/main" id="{6BC46771-C4FE-4516-9D54-DE70A0FDF972}"/>
                </a:ext>
              </a:extLst>
            </p:cNvPr>
            <p:cNvSpPr/>
            <p:nvPr/>
          </p:nvSpPr>
          <p:spPr>
            <a:xfrm>
              <a:off x="4992931" y="-152942"/>
              <a:ext cx="1519246" cy="1046061"/>
            </a:xfrm>
            <a:custGeom>
              <a:avLst/>
              <a:gdLst>
                <a:gd name="connsiteX0" fmla="*/ 892428 w 1519246"/>
                <a:gd name="connsiteY0" fmla="*/ 393744 h 1046061"/>
                <a:gd name="connsiteX1" fmla="*/ 919876 w 1519246"/>
                <a:gd name="connsiteY1" fmla="*/ 402462 h 1046061"/>
                <a:gd name="connsiteX2" fmla="*/ 1107257 w 1519246"/>
                <a:gd name="connsiteY2" fmla="*/ 704931 h 1046061"/>
                <a:gd name="connsiteX3" fmla="*/ 1077361 w 1519246"/>
                <a:gd name="connsiteY3" fmla="*/ 832189 h 1046061"/>
                <a:gd name="connsiteX4" fmla="*/ 992104 w 1519246"/>
                <a:gd name="connsiteY4" fmla="*/ 865524 h 1046061"/>
                <a:gd name="connsiteX5" fmla="*/ 963530 w 1519246"/>
                <a:gd name="connsiteY5" fmla="*/ 782383 h 1046061"/>
                <a:gd name="connsiteX6" fmla="*/ 862134 w 1519246"/>
                <a:gd name="connsiteY6" fmla="*/ 512391 h 1046061"/>
                <a:gd name="connsiteX7" fmla="*/ 829393 w 1519246"/>
                <a:gd name="connsiteY7" fmla="*/ 427861 h 1046061"/>
                <a:gd name="connsiteX8" fmla="*/ 892428 w 1519246"/>
                <a:gd name="connsiteY8" fmla="*/ 393744 h 1046061"/>
                <a:gd name="connsiteX9" fmla="*/ 624899 w 1519246"/>
                <a:gd name="connsiteY9" fmla="*/ 378352 h 1046061"/>
                <a:gd name="connsiteX10" fmla="*/ 688576 w 1519246"/>
                <a:gd name="connsiteY10" fmla="*/ 407753 h 1046061"/>
                <a:gd name="connsiteX11" fmla="*/ 656563 w 1519246"/>
                <a:gd name="connsiteY11" fmla="*/ 497707 h 1046061"/>
                <a:gd name="connsiteX12" fmla="*/ 538763 w 1519246"/>
                <a:gd name="connsiteY12" fmla="*/ 689387 h 1046061"/>
                <a:gd name="connsiteX13" fmla="*/ 556622 w 1519246"/>
                <a:gd name="connsiteY13" fmla="*/ 762342 h 1046061"/>
                <a:gd name="connsiteX14" fmla="*/ 525998 w 1519246"/>
                <a:gd name="connsiteY14" fmla="*/ 850311 h 1046061"/>
                <a:gd name="connsiteX15" fmla="*/ 440542 w 1519246"/>
                <a:gd name="connsiteY15" fmla="*/ 812279 h 1046061"/>
                <a:gd name="connsiteX16" fmla="*/ 413357 w 1519246"/>
                <a:gd name="connsiteY16" fmla="*/ 687998 h 1046061"/>
                <a:gd name="connsiteX17" fmla="*/ 596770 w 1519246"/>
                <a:gd name="connsiteY17" fmla="*/ 388374 h 1046061"/>
                <a:gd name="connsiteX18" fmla="*/ 624899 w 1519246"/>
                <a:gd name="connsiteY18" fmla="*/ 378352 h 1046061"/>
                <a:gd name="connsiteX19" fmla="*/ 979568 w 1519246"/>
                <a:gd name="connsiteY19" fmla="*/ 206851 h 1046061"/>
                <a:gd name="connsiteX20" fmla="*/ 1005134 w 1519246"/>
                <a:gd name="connsiteY20" fmla="*/ 215214 h 1046061"/>
                <a:gd name="connsiteX21" fmla="*/ 1272019 w 1519246"/>
                <a:gd name="connsiteY21" fmla="*/ 494929 h 1046061"/>
                <a:gd name="connsiteX22" fmla="*/ 1312498 w 1519246"/>
                <a:gd name="connsiteY22" fmla="*/ 690248 h 1046061"/>
                <a:gd name="connsiteX23" fmla="*/ 1268315 w 1519246"/>
                <a:gd name="connsiteY23" fmla="*/ 911295 h 1046061"/>
                <a:gd name="connsiteX24" fmla="*/ 1181139 w 1519246"/>
                <a:gd name="connsiteY24" fmla="*/ 953097 h 1046061"/>
                <a:gd name="connsiteX25" fmla="*/ 1153425 w 1519246"/>
                <a:gd name="connsiteY25" fmla="*/ 863144 h 1046061"/>
                <a:gd name="connsiteX26" fmla="*/ 956916 w 1519246"/>
                <a:gd name="connsiteY26" fmla="*/ 331228 h 1046061"/>
                <a:gd name="connsiteX27" fmla="*/ 920802 w 1519246"/>
                <a:gd name="connsiteY27" fmla="*/ 233006 h 1046061"/>
                <a:gd name="connsiteX28" fmla="*/ 979568 w 1519246"/>
                <a:gd name="connsiteY28" fmla="*/ 206851 h 1046061"/>
                <a:gd name="connsiteX29" fmla="*/ 539356 w 1519246"/>
                <a:gd name="connsiteY29" fmla="*/ 189866 h 1046061"/>
                <a:gd name="connsiteX30" fmla="*/ 602391 w 1519246"/>
                <a:gd name="connsiteY30" fmla="*/ 219844 h 1046061"/>
                <a:gd name="connsiteX31" fmla="*/ 566740 w 1519246"/>
                <a:gd name="connsiteY31" fmla="*/ 311252 h 1046061"/>
                <a:gd name="connsiteX32" fmla="*/ 337160 w 1519246"/>
                <a:gd name="connsiteY32" fmla="*/ 622055 h 1046061"/>
                <a:gd name="connsiteX33" fmla="*/ 358590 w 1519246"/>
                <a:gd name="connsiteY33" fmla="*/ 826038 h 1046061"/>
                <a:gd name="connsiteX34" fmla="*/ 367983 w 1519246"/>
                <a:gd name="connsiteY34" fmla="*/ 850642 h 1046061"/>
                <a:gd name="connsiteX35" fmla="*/ 333456 w 1519246"/>
                <a:gd name="connsiteY35" fmla="*/ 937884 h 1046061"/>
                <a:gd name="connsiteX36" fmla="*/ 251837 w 1519246"/>
                <a:gd name="connsiteY36" fmla="*/ 895619 h 1046061"/>
                <a:gd name="connsiteX37" fmla="*/ 215128 w 1519246"/>
                <a:gd name="connsiteY37" fmla="*/ 776167 h 1046061"/>
                <a:gd name="connsiteX38" fmla="*/ 206926 w 1519246"/>
                <a:gd name="connsiteY38" fmla="*/ 683832 h 1046061"/>
                <a:gd name="connsiteX39" fmla="*/ 510387 w 1519246"/>
                <a:gd name="connsiteY39" fmla="*/ 199869 h 1046061"/>
                <a:gd name="connsiteX40" fmla="*/ 539356 w 1519246"/>
                <a:gd name="connsiteY40" fmla="*/ 189866 h 1046061"/>
                <a:gd name="connsiteX41" fmla="*/ 1061682 w 1519246"/>
                <a:gd name="connsiteY41" fmla="*/ 17922 h 1046061"/>
                <a:gd name="connsiteX42" fmla="*/ 1085696 w 1519246"/>
                <a:gd name="connsiteY42" fmla="*/ 24393 h 1046061"/>
                <a:gd name="connsiteX43" fmla="*/ 1402717 w 1519246"/>
                <a:gd name="connsiteY43" fmla="*/ 298884 h 1046061"/>
                <a:gd name="connsiteX44" fmla="*/ 1518664 w 1519246"/>
                <a:gd name="connsiteY44" fmla="*/ 706585 h 1046061"/>
                <a:gd name="connsiteX45" fmla="*/ 1459797 w 1519246"/>
                <a:gd name="connsiteY45" fmla="*/ 998140 h 1046061"/>
                <a:gd name="connsiteX46" fmla="*/ 1379699 w 1519246"/>
                <a:gd name="connsiteY46" fmla="*/ 1042058 h 1046061"/>
                <a:gd name="connsiteX47" fmla="*/ 1343453 w 1519246"/>
                <a:gd name="connsiteY47" fmla="*/ 951840 h 1046061"/>
                <a:gd name="connsiteX48" fmla="*/ 1396433 w 1519246"/>
                <a:gd name="connsiteY48" fmla="*/ 683038 h 1046061"/>
                <a:gd name="connsiteX49" fmla="*/ 1061819 w 1519246"/>
                <a:gd name="connsiteY49" fmla="*/ 154032 h 1046061"/>
                <a:gd name="connsiteX50" fmla="*/ 1024911 w 1519246"/>
                <a:gd name="connsiteY50" fmla="*/ 132337 h 1046061"/>
                <a:gd name="connsiteX51" fmla="*/ 1004870 w 1519246"/>
                <a:gd name="connsiteY51" fmla="*/ 46551 h 1046061"/>
                <a:gd name="connsiteX52" fmla="*/ 1061682 w 1519246"/>
                <a:gd name="connsiteY52" fmla="*/ 17922 h 1046061"/>
                <a:gd name="connsiteX53" fmla="*/ 460902 w 1519246"/>
                <a:gd name="connsiteY53" fmla="*/ 296 h 1046061"/>
                <a:gd name="connsiteX54" fmla="*/ 523881 w 1519246"/>
                <a:gd name="connsiteY54" fmla="*/ 48271 h 1046061"/>
                <a:gd name="connsiteX55" fmla="*/ 491802 w 1519246"/>
                <a:gd name="connsiteY55" fmla="*/ 117457 h 1046061"/>
                <a:gd name="connsiteX56" fmla="*/ 366727 w 1519246"/>
                <a:gd name="connsiteY56" fmla="*/ 190279 h 1046061"/>
                <a:gd name="connsiteX57" fmla="*/ 128019 w 1519246"/>
                <a:gd name="connsiteY57" fmla="*/ 631184 h 1046061"/>
                <a:gd name="connsiteX58" fmla="*/ 175641 w 1519246"/>
                <a:gd name="connsiteY58" fmla="*/ 926311 h 1046061"/>
                <a:gd name="connsiteX59" fmla="*/ 179279 w 1519246"/>
                <a:gd name="connsiteY59" fmla="*/ 991990 h 1046061"/>
                <a:gd name="connsiteX60" fmla="*/ 120082 w 1519246"/>
                <a:gd name="connsiteY60" fmla="*/ 1027707 h 1046061"/>
                <a:gd name="connsiteX61" fmla="*/ 63001 w 1519246"/>
                <a:gd name="connsiteY61" fmla="*/ 983987 h 1046061"/>
                <a:gd name="connsiteX62" fmla="*/ 165 w 1519246"/>
                <a:gd name="connsiteY62" fmla="*/ 682510 h 1046061"/>
                <a:gd name="connsiteX63" fmla="*/ 428239 w 1519246"/>
                <a:gd name="connsiteY63" fmla="*/ 10108 h 1046061"/>
                <a:gd name="connsiteX64" fmla="*/ 460902 w 1519246"/>
                <a:gd name="connsiteY64" fmla="*/ 296 h 104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519246" h="1046061">
                  <a:moveTo>
                    <a:pt x="892428" y="393744"/>
                  </a:moveTo>
                  <a:cubicBezTo>
                    <a:pt x="901336" y="394839"/>
                    <a:pt x="910583" y="397700"/>
                    <a:pt x="919876" y="402462"/>
                  </a:cubicBezTo>
                  <a:cubicBezTo>
                    <a:pt x="1043099" y="465496"/>
                    <a:pt x="1100378" y="569802"/>
                    <a:pt x="1107257" y="704931"/>
                  </a:cubicBezTo>
                  <a:cubicBezTo>
                    <a:pt x="1103289" y="749047"/>
                    <a:pt x="1098858" y="792635"/>
                    <a:pt x="1077361" y="832189"/>
                  </a:cubicBezTo>
                  <a:cubicBezTo>
                    <a:pt x="1057585" y="868567"/>
                    <a:pt x="1025770" y="880869"/>
                    <a:pt x="992104" y="865524"/>
                  </a:cubicBezTo>
                  <a:cubicBezTo>
                    <a:pt x="961017" y="851304"/>
                    <a:pt x="945870" y="817637"/>
                    <a:pt x="963530" y="782383"/>
                  </a:cubicBezTo>
                  <a:cubicBezTo>
                    <a:pt x="1011153" y="687271"/>
                    <a:pt x="959826" y="555846"/>
                    <a:pt x="862134" y="512391"/>
                  </a:cubicBezTo>
                  <a:cubicBezTo>
                    <a:pt x="824764" y="495789"/>
                    <a:pt x="813519" y="459014"/>
                    <a:pt x="829393" y="427861"/>
                  </a:cubicBezTo>
                  <a:cubicBezTo>
                    <a:pt x="842043" y="403057"/>
                    <a:pt x="865706" y="390457"/>
                    <a:pt x="892428" y="393744"/>
                  </a:cubicBezTo>
                  <a:close/>
                  <a:moveTo>
                    <a:pt x="624899" y="378352"/>
                  </a:moveTo>
                  <a:cubicBezTo>
                    <a:pt x="651966" y="373587"/>
                    <a:pt x="675182" y="384289"/>
                    <a:pt x="688576" y="407753"/>
                  </a:cubicBezTo>
                  <a:cubicBezTo>
                    <a:pt x="708221" y="442346"/>
                    <a:pt x="698629" y="474689"/>
                    <a:pt x="656563" y="497707"/>
                  </a:cubicBezTo>
                  <a:cubicBezTo>
                    <a:pt x="580036" y="539575"/>
                    <a:pt x="540814" y="602807"/>
                    <a:pt x="538763" y="689387"/>
                  </a:cubicBezTo>
                  <a:cubicBezTo>
                    <a:pt x="538168" y="715182"/>
                    <a:pt x="547362" y="738663"/>
                    <a:pt x="556622" y="762342"/>
                  </a:cubicBezTo>
                  <a:cubicBezTo>
                    <a:pt x="573025" y="804210"/>
                    <a:pt x="562178" y="834106"/>
                    <a:pt x="525998" y="850311"/>
                  </a:cubicBezTo>
                  <a:cubicBezTo>
                    <a:pt x="491339" y="865855"/>
                    <a:pt x="459525" y="852163"/>
                    <a:pt x="440542" y="812279"/>
                  </a:cubicBezTo>
                  <a:cubicBezTo>
                    <a:pt x="421757" y="772925"/>
                    <a:pt x="416730" y="730395"/>
                    <a:pt x="413357" y="687998"/>
                  </a:cubicBezTo>
                  <a:cubicBezTo>
                    <a:pt x="420302" y="554589"/>
                    <a:pt x="476920" y="451936"/>
                    <a:pt x="596770" y="388374"/>
                  </a:cubicBezTo>
                  <a:cubicBezTo>
                    <a:pt x="606427" y="383248"/>
                    <a:pt x="615877" y="379941"/>
                    <a:pt x="624899" y="378352"/>
                  </a:cubicBezTo>
                  <a:close/>
                  <a:moveTo>
                    <a:pt x="979568" y="206851"/>
                  </a:moveTo>
                  <a:cubicBezTo>
                    <a:pt x="987585" y="208186"/>
                    <a:pt x="996105" y="210964"/>
                    <a:pt x="1005134" y="215214"/>
                  </a:cubicBezTo>
                  <a:cubicBezTo>
                    <a:pt x="1130275" y="273948"/>
                    <a:pt x="1217782" y="368730"/>
                    <a:pt x="1272019" y="494929"/>
                  </a:cubicBezTo>
                  <a:cubicBezTo>
                    <a:pt x="1301121" y="562659"/>
                    <a:pt x="1310447" y="634159"/>
                    <a:pt x="1312498" y="690248"/>
                  </a:cubicBezTo>
                  <a:cubicBezTo>
                    <a:pt x="1313357" y="778481"/>
                    <a:pt x="1295036" y="845947"/>
                    <a:pt x="1268315" y="911295"/>
                  </a:cubicBezTo>
                  <a:cubicBezTo>
                    <a:pt x="1251316" y="952767"/>
                    <a:pt x="1217385" y="967979"/>
                    <a:pt x="1181139" y="953097"/>
                  </a:cubicBezTo>
                  <a:cubicBezTo>
                    <a:pt x="1148729" y="939737"/>
                    <a:pt x="1135897" y="902829"/>
                    <a:pt x="1153425" y="863144"/>
                  </a:cubicBezTo>
                  <a:cubicBezTo>
                    <a:pt x="1240402" y="665841"/>
                    <a:pt x="1155873" y="429449"/>
                    <a:pt x="956916" y="331228"/>
                  </a:cubicBezTo>
                  <a:cubicBezTo>
                    <a:pt x="907904" y="307019"/>
                    <a:pt x="895338" y="268591"/>
                    <a:pt x="920802" y="233006"/>
                  </a:cubicBezTo>
                  <a:cubicBezTo>
                    <a:pt x="935982" y="211824"/>
                    <a:pt x="955515" y="202845"/>
                    <a:pt x="979568" y="206851"/>
                  </a:cubicBezTo>
                  <a:close/>
                  <a:moveTo>
                    <a:pt x="539356" y="189866"/>
                  </a:moveTo>
                  <a:cubicBezTo>
                    <a:pt x="566860" y="185107"/>
                    <a:pt x="589444" y="195834"/>
                    <a:pt x="602391" y="219844"/>
                  </a:cubicBezTo>
                  <a:cubicBezTo>
                    <a:pt x="621705" y="255627"/>
                    <a:pt x="609468" y="288963"/>
                    <a:pt x="566740" y="311252"/>
                  </a:cubicBezTo>
                  <a:cubicBezTo>
                    <a:pt x="439483" y="377726"/>
                    <a:pt x="358723" y="479254"/>
                    <a:pt x="337160" y="622055"/>
                  </a:cubicBezTo>
                  <a:cubicBezTo>
                    <a:pt x="326776" y="690777"/>
                    <a:pt x="329885" y="760292"/>
                    <a:pt x="358590" y="826038"/>
                  </a:cubicBezTo>
                  <a:cubicBezTo>
                    <a:pt x="362096" y="834107"/>
                    <a:pt x="365205" y="842309"/>
                    <a:pt x="367983" y="850642"/>
                  </a:cubicBezTo>
                  <a:cubicBezTo>
                    <a:pt x="381806" y="891717"/>
                    <a:pt x="368777" y="924457"/>
                    <a:pt x="333456" y="937884"/>
                  </a:cubicBezTo>
                  <a:cubicBezTo>
                    <a:pt x="301443" y="950054"/>
                    <a:pt x="267579" y="933585"/>
                    <a:pt x="251837" y="895619"/>
                  </a:cubicBezTo>
                  <a:cubicBezTo>
                    <a:pt x="235830" y="857058"/>
                    <a:pt x="222932" y="817241"/>
                    <a:pt x="215128" y="776167"/>
                  </a:cubicBezTo>
                  <a:cubicBezTo>
                    <a:pt x="209439" y="746006"/>
                    <a:pt x="205339" y="715448"/>
                    <a:pt x="206926" y="683832"/>
                  </a:cubicBezTo>
                  <a:cubicBezTo>
                    <a:pt x="216583" y="465629"/>
                    <a:pt x="311960" y="300472"/>
                    <a:pt x="510387" y="199869"/>
                  </a:cubicBezTo>
                  <a:cubicBezTo>
                    <a:pt x="520474" y="194759"/>
                    <a:pt x="530188" y="191452"/>
                    <a:pt x="539356" y="189866"/>
                  </a:cubicBezTo>
                  <a:close/>
                  <a:moveTo>
                    <a:pt x="1061682" y="17922"/>
                  </a:moveTo>
                  <a:cubicBezTo>
                    <a:pt x="1069532" y="18647"/>
                    <a:pt x="1077626" y="20772"/>
                    <a:pt x="1085696" y="24393"/>
                  </a:cubicBezTo>
                  <a:cubicBezTo>
                    <a:pt x="1218774" y="84253"/>
                    <a:pt x="1324272" y="176323"/>
                    <a:pt x="1402717" y="298884"/>
                  </a:cubicBezTo>
                  <a:cubicBezTo>
                    <a:pt x="1471703" y="406630"/>
                    <a:pt x="1524220" y="541957"/>
                    <a:pt x="1518664" y="706585"/>
                  </a:cubicBezTo>
                  <a:cubicBezTo>
                    <a:pt x="1523029" y="804607"/>
                    <a:pt x="1502790" y="903689"/>
                    <a:pt x="1459797" y="998140"/>
                  </a:cubicBezTo>
                  <a:cubicBezTo>
                    <a:pt x="1441344" y="1038619"/>
                    <a:pt x="1411580" y="1054163"/>
                    <a:pt x="1379699" y="1042058"/>
                  </a:cubicBezTo>
                  <a:cubicBezTo>
                    <a:pt x="1340146" y="1027110"/>
                    <a:pt x="1325396" y="994502"/>
                    <a:pt x="1343453" y="951840"/>
                  </a:cubicBezTo>
                  <a:cubicBezTo>
                    <a:pt x="1379964" y="865657"/>
                    <a:pt x="1403774" y="775968"/>
                    <a:pt x="1396433" y="683038"/>
                  </a:cubicBezTo>
                  <a:cubicBezTo>
                    <a:pt x="1377913" y="449424"/>
                    <a:pt x="1282337" y="261646"/>
                    <a:pt x="1061819" y="154032"/>
                  </a:cubicBezTo>
                  <a:cubicBezTo>
                    <a:pt x="1049053" y="147815"/>
                    <a:pt x="1036553" y="140473"/>
                    <a:pt x="1024911" y="132337"/>
                  </a:cubicBezTo>
                  <a:cubicBezTo>
                    <a:pt x="992435" y="109717"/>
                    <a:pt x="985689" y="79490"/>
                    <a:pt x="1004870" y="46551"/>
                  </a:cubicBezTo>
                  <a:cubicBezTo>
                    <a:pt x="1016776" y="26163"/>
                    <a:pt x="1038131" y="15745"/>
                    <a:pt x="1061682" y="17922"/>
                  </a:cubicBezTo>
                  <a:close/>
                  <a:moveTo>
                    <a:pt x="460902" y="296"/>
                  </a:moveTo>
                  <a:cubicBezTo>
                    <a:pt x="491699" y="-2538"/>
                    <a:pt x="515845" y="15035"/>
                    <a:pt x="523881" y="48271"/>
                  </a:cubicBezTo>
                  <a:cubicBezTo>
                    <a:pt x="531488" y="79689"/>
                    <a:pt x="517134" y="100987"/>
                    <a:pt x="491802" y="117457"/>
                  </a:cubicBezTo>
                  <a:cubicBezTo>
                    <a:pt x="451323" y="143781"/>
                    <a:pt x="406148" y="161177"/>
                    <a:pt x="366727" y="190279"/>
                  </a:cubicBezTo>
                  <a:cubicBezTo>
                    <a:pt x="217575" y="300473"/>
                    <a:pt x="148655" y="452666"/>
                    <a:pt x="128019" y="631184"/>
                  </a:cubicBezTo>
                  <a:cubicBezTo>
                    <a:pt x="116179" y="733837"/>
                    <a:pt x="135096" y="831793"/>
                    <a:pt x="175641" y="926311"/>
                  </a:cubicBezTo>
                  <a:cubicBezTo>
                    <a:pt x="184637" y="947344"/>
                    <a:pt x="194492" y="969369"/>
                    <a:pt x="179279" y="991990"/>
                  </a:cubicBezTo>
                  <a:cubicBezTo>
                    <a:pt x="165125" y="1012957"/>
                    <a:pt x="147134" y="1029029"/>
                    <a:pt x="120082" y="1027707"/>
                  </a:cubicBezTo>
                  <a:cubicBezTo>
                    <a:pt x="91640" y="1026252"/>
                    <a:pt x="74047" y="1008393"/>
                    <a:pt x="63001" y="983987"/>
                  </a:cubicBezTo>
                  <a:cubicBezTo>
                    <a:pt x="19876" y="888543"/>
                    <a:pt x="-2149" y="788801"/>
                    <a:pt x="165" y="682510"/>
                  </a:cubicBezTo>
                  <a:cubicBezTo>
                    <a:pt x="13658" y="376933"/>
                    <a:pt x="149449" y="148213"/>
                    <a:pt x="428239" y="10108"/>
                  </a:cubicBezTo>
                  <a:cubicBezTo>
                    <a:pt x="439632" y="4452"/>
                    <a:pt x="450636" y="1240"/>
                    <a:pt x="460902" y="296"/>
                  </a:cubicBezTo>
                  <a:close/>
                </a:path>
              </a:pathLst>
            </a:custGeom>
            <a:gradFill flip="none" rotWithShape="1">
              <a:gsLst>
                <a:gs pos="0">
                  <a:schemeClr val="accent1">
                    <a:lumMod val="20000"/>
                    <a:lumOff val="80000"/>
                  </a:schemeClr>
                </a:gs>
                <a:gs pos="48000">
                  <a:schemeClr val="accent1">
                    <a:lumMod val="60000"/>
                    <a:lumOff val="40000"/>
                  </a:schemeClr>
                </a:gs>
                <a:gs pos="100000">
                  <a:schemeClr val="accent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sp>
        <p:nvSpPr>
          <p:cNvPr id="2" name="ZoneTexte 1"/>
          <p:cNvSpPr txBox="1"/>
          <p:nvPr/>
        </p:nvSpPr>
        <p:spPr>
          <a:xfrm>
            <a:off x="626478" y="1685739"/>
            <a:ext cx="5062451" cy="1477328"/>
          </a:xfrm>
          <a:prstGeom prst="rect">
            <a:avLst/>
          </a:prstGeom>
          <a:noFill/>
        </p:spPr>
        <p:txBody>
          <a:bodyPr wrap="square" rtlCol="0">
            <a:spAutoFit/>
          </a:bodyPr>
          <a:lstStyle/>
          <a:p>
            <a:pPr marL="285750" indent="-285750" algn="just">
              <a:buFont typeface="Wingdings" panose="05000000000000000000" pitchFamily="2" charset="2"/>
              <a:buChar char="v"/>
            </a:pPr>
            <a:r>
              <a:rPr lang="fr-FR" dirty="0" smtClean="0"/>
              <a:t>La </a:t>
            </a:r>
            <a:r>
              <a:rPr lang="fr-FR" dirty="0"/>
              <a:t>robotique mobile est généralement considérée comme un sous-domaine de la robotique et de l'ingénierie de </a:t>
            </a:r>
            <a:r>
              <a:rPr lang="fr-FR" dirty="0" smtClean="0"/>
              <a:t>l'information.</a:t>
            </a:r>
          </a:p>
          <a:p>
            <a:pPr marL="285750" indent="-285750" algn="just">
              <a:buFont typeface="Wingdings" panose="05000000000000000000" pitchFamily="2" charset="2"/>
              <a:buChar char="v"/>
            </a:pPr>
            <a:r>
              <a:rPr lang="fr-FR" dirty="0"/>
              <a:t>Un robot mobile, est un robot capable de se déplacer dans </a:t>
            </a:r>
            <a:r>
              <a:rPr lang="fr-FR" dirty="0" smtClean="0"/>
              <a:t>l'environnement.</a:t>
            </a:r>
            <a:endParaRPr lang="fr-FR" dirty="0"/>
          </a:p>
        </p:txBody>
      </p:sp>
      <p:sp>
        <p:nvSpPr>
          <p:cNvPr id="49" name="ZoneTexte 48"/>
          <p:cNvSpPr txBox="1"/>
          <p:nvPr/>
        </p:nvSpPr>
        <p:spPr>
          <a:xfrm>
            <a:off x="325316" y="3212974"/>
            <a:ext cx="3393831" cy="369332"/>
          </a:xfrm>
          <a:prstGeom prst="rect">
            <a:avLst/>
          </a:prstGeom>
          <a:noFill/>
        </p:spPr>
        <p:txBody>
          <a:bodyPr wrap="square" rtlCol="0">
            <a:spAutoFit/>
          </a:bodyPr>
          <a:lstStyle/>
          <a:p>
            <a:r>
              <a:rPr lang="fr-FR" b="1" dirty="0"/>
              <a:t>3</a:t>
            </a:r>
            <a:r>
              <a:rPr lang="fr-FR" b="1" dirty="0" smtClean="0"/>
              <a:t>.   Un robot Autonome </a:t>
            </a:r>
            <a:r>
              <a:rPr lang="fr-FR" dirty="0" smtClean="0"/>
              <a:t>: </a:t>
            </a:r>
            <a:endParaRPr lang="fr-FR" dirty="0"/>
          </a:p>
        </p:txBody>
      </p:sp>
      <p:sp>
        <p:nvSpPr>
          <p:cNvPr id="50" name="ZoneTexte 49"/>
          <p:cNvSpPr txBox="1"/>
          <p:nvPr/>
        </p:nvSpPr>
        <p:spPr>
          <a:xfrm>
            <a:off x="627357" y="3649720"/>
            <a:ext cx="5062451" cy="3139321"/>
          </a:xfrm>
          <a:prstGeom prst="rect">
            <a:avLst/>
          </a:prstGeom>
          <a:noFill/>
        </p:spPr>
        <p:txBody>
          <a:bodyPr wrap="square" rtlCol="0">
            <a:spAutoFit/>
          </a:bodyPr>
          <a:lstStyle/>
          <a:p>
            <a:pPr marL="285750" indent="-285750" algn="just">
              <a:buFont typeface="Wingdings" panose="05000000000000000000" pitchFamily="2" charset="2"/>
              <a:buChar char="v"/>
            </a:pPr>
            <a:r>
              <a:rPr lang="fr-FR" dirty="0"/>
              <a:t>Un robot autonome, également appelé simplement </a:t>
            </a:r>
            <a:r>
              <a:rPr lang="fr-FR" dirty="0" smtClean="0"/>
              <a:t>« </a:t>
            </a:r>
            <a:r>
              <a:rPr lang="fr-FR" dirty="0" err="1" smtClean="0"/>
              <a:t>autorobot</a:t>
            </a:r>
            <a:r>
              <a:rPr lang="fr-FR" dirty="0" smtClean="0"/>
              <a:t> » </a:t>
            </a:r>
            <a:r>
              <a:rPr lang="fr-FR" dirty="0"/>
              <a:t>ou </a:t>
            </a:r>
            <a:r>
              <a:rPr lang="fr-FR" dirty="0" smtClean="0"/>
              <a:t>« </a:t>
            </a:r>
            <a:r>
              <a:rPr lang="fr-FR" dirty="0" err="1" smtClean="0"/>
              <a:t>autobot</a:t>
            </a:r>
            <a:r>
              <a:rPr lang="fr-FR" dirty="0" smtClean="0"/>
              <a:t> ».</a:t>
            </a:r>
          </a:p>
          <a:p>
            <a:pPr marL="285750" indent="-285750" algn="just">
              <a:buFont typeface="Wingdings" panose="05000000000000000000" pitchFamily="2" charset="2"/>
              <a:buChar char="v"/>
            </a:pPr>
            <a:r>
              <a:rPr lang="fr-FR" dirty="0" smtClean="0"/>
              <a:t>C’st </a:t>
            </a:r>
            <a:r>
              <a:rPr lang="fr-FR" dirty="0"/>
              <a:t>un robot qui exécute des comportements ou des tâches avec un degré élevé d'autonomie (sans influence extérieure</a:t>
            </a:r>
            <a:r>
              <a:rPr lang="fr-FR" dirty="0" smtClean="0"/>
              <a:t>).</a:t>
            </a:r>
          </a:p>
          <a:p>
            <a:pPr marL="285750" indent="-285750" algn="just">
              <a:buFont typeface="Wingdings" panose="05000000000000000000" pitchFamily="2" charset="2"/>
              <a:buChar char="v"/>
            </a:pPr>
            <a:r>
              <a:rPr lang="fr-FR" dirty="0"/>
              <a:t>Les robots autonomes sont particulièrement souhaitables dans des domaines tels que les vols spatiaux, l'entretien ménager (comme le nettoyage), le traitement des eaux usées et la fourniture de biens et de </a:t>
            </a:r>
            <a:r>
              <a:rPr lang="fr-FR" dirty="0" smtClean="0"/>
              <a:t>services.</a:t>
            </a:r>
            <a:endParaRPr lang="fr-FR" dirty="0"/>
          </a:p>
        </p:txBody>
      </p:sp>
    </p:spTree>
    <p:extLst>
      <p:ext uri="{BB962C8B-B14F-4D97-AF65-F5344CB8AC3E}">
        <p14:creationId xmlns:p14="http://schemas.microsoft.com/office/powerpoint/2010/main" val="1410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0-#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0-#ppt_w/2"/>
                                          </p:val>
                                        </p:tav>
                                        <p:tav tm="100000">
                                          <p:val>
                                            <p:strVal val="#ppt_x"/>
                                          </p:val>
                                        </p:tav>
                                      </p:tavLst>
                                    </p:anim>
                                    <p:anim calcmode="lin" valueType="num">
                                      <p:cBhvr additive="base">
                                        <p:cTn id="26"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ZoneTexte 46"/>
          <p:cNvSpPr txBox="1"/>
          <p:nvPr/>
        </p:nvSpPr>
        <p:spPr>
          <a:xfrm>
            <a:off x="152351" y="183585"/>
            <a:ext cx="3887634" cy="707886"/>
          </a:xfrm>
          <a:prstGeom prst="rect">
            <a:avLst/>
          </a:prstGeom>
          <a:noFill/>
        </p:spPr>
        <p:txBody>
          <a:bodyPr wrap="square" rtlCol="0">
            <a:spAutoFit/>
          </a:bodyPr>
          <a:lstStyle/>
          <a:p>
            <a:r>
              <a:rPr lang="fr-FR" sz="4000" dirty="0" smtClean="0">
                <a:solidFill>
                  <a:schemeClr val="bg1">
                    <a:lumMod val="50000"/>
                  </a:schemeClr>
                </a:solidFill>
              </a:rPr>
              <a:t>Problématique</a:t>
            </a:r>
            <a:endParaRPr lang="fr-FR" sz="4000" dirty="0">
              <a:solidFill>
                <a:schemeClr val="bg1">
                  <a:lumMod val="50000"/>
                </a:schemeClr>
              </a:solidFill>
            </a:endParaRPr>
          </a:p>
        </p:txBody>
      </p:sp>
      <p:sp>
        <p:nvSpPr>
          <p:cNvPr id="2" name="ZoneTexte 1"/>
          <p:cNvSpPr txBox="1"/>
          <p:nvPr/>
        </p:nvSpPr>
        <p:spPr>
          <a:xfrm>
            <a:off x="269031" y="1501073"/>
            <a:ext cx="5425187" cy="1754326"/>
          </a:xfrm>
          <a:prstGeom prst="rect">
            <a:avLst/>
          </a:prstGeom>
          <a:noFill/>
        </p:spPr>
        <p:txBody>
          <a:bodyPr wrap="square" rtlCol="0">
            <a:spAutoFit/>
          </a:bodyPr>
          <a:lstStyle/>
          <a:p>
            <a:r>
              <a:rPr lang="fr-FR" dirty="0" smtClean="0"/>
              <a:t>Suite à une simple étude concernant les serveurs des restaurants on peut remarquer que : </a:t>
            </a:r>
          </a:p>
          <a:p>
            <a:pPr marL="742950" lvl="1" indent="-285750">
              <a:buFont typeface="Wingdings" panose="05000000000000000000" pitchFamily="2" charset="2"/>
              <a:buChar char="v"/>
            </a:pPr>
            <a:r>
              <a:rPr lang="fr-FR" dirty="0"/>
              <a:t> </a:t>
            </a:r>
            <a:r>
              <a:rPr lang="fr-FR" dirty="0" smtClean="0"/>
              <a:t>le rendement est faible</a:t>
            </a:r>
          </a:p>
          <a:p>
            <a:pPr marL="742950" lvl="1" indent="-285750">
              <a:buFont typeface="Wingdings" panose="05000000000000000000" pitchFamily="2" charset="2"/>
              <a:buChar char="v"/>
            </a:pPr>
            <a:r>
              <a:rPr lang="fr-FR" dirty="0" smtClean="0"/>
              <a:t> Ils s’absentent.</a:t>
            </a:r>
          </a:p>
          <a:p>
            <a:pPr marL="742950" lvl="1" indent="-285750">
              <a:buFont typeface="Wingdings" panose="05000000000000000000" pitchFamily="2" charset="2"/>
              <a:buChar char="v"/>
            </a:pPr>
            <a:r>
              <a:rPr lang="fr-FR" dirty="0" smtClean="0"/>
              <a:t> Coût </a:t>
            </a:r>
            <a:r>
              <a:rPr lang="fr-FR" dirty="0"/>
              <a:t>très </a:t>
            </a:r>
            <a:r>
              <a:rPr lang="fr-FR" dirty="0" smtClean="0"/>
              <a:t>élevé « salaires ».</a:t>
            </a:r>
          </a:p>
          <a:p>
            <a:pPr marL="742950" lvl="1" indent="-285750">
              <a:buFont typeface="Wingdings" panose="05000000000000000000" pitchFamily="2" charset="2"/>
              <a:buChar char="v"/>
            </a:pPr>
            <a:r>
              <a:rPr lang="fr-FR" dirty="0" smtClean="0"/>
              <a:t> Risque des grèves.</a:t>
            </a:r>
            <a:endParaRPr lang="fr-FR"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150" y="1685739"/>
            <a:ext cx="3998777" cy="4089225"/>
          </a:xfrm>
          <a:prstGeom prst="rect">
            <a:avLst/>
          </a:prstGeom>
        </p:spPr>
      </p:pic>
      <p:sp>
        <p:nvSpPr>
          <p:cNvPr id="52" name="ZoneTexte 51"/>
          <p:cNvSpPr txBox="1"/>
          <p:nvPr/>
        </p:nvSpPr>
        <p:spPr>
          <a:xfrm>
            <a:off x="529369" y="3996358"/>
            <a:ext cx="4904509" cy="923330"/>
          </a:xfrm>
          <a:prstGeom prst="rect">
            <a:avLst/>
          </a:prstGeom>
          <a:noFill/>
        </p:spPr>
        <p:txBody>
          <a:bodyPr wrap="square" rtlCol="0">
            <a:spAutoFit/>
          </a:bodyPr>
          <a:lstStyle/>
          <a:p>
            <a:pPr marL="285750" indent="-285750">
              <a:buFont typeface="Wingdings" panose="05000000000000000000" pitchFamily="2" charset="2"/>
              <a:buChar char="Ø"/>
            </a:pPr>
            <a:r>
              <a:rPr lang="fr-FR" dirty="0" smtClean="0">
                <a:solidFill>
                  <a:schemeClr val="accent1">
                    <a:lumMod val="75000"/>
                  </a:schemeClr>
                </a:solidFill>
              </a:rPr>
              <a:t>Notre but </a:t>
            </a:r>
            <a:r>
              <a:rPr lang="fr-FR" dirty="0">
                <a:solidFill>
                  <a:schemeClr val="accent1">
                    <a:lumMod val="75000"/>
                  </a:schemeClr>
                </a:solidFill>
              </a:rPr>
              <a:t>est de </a:t>
            </a:r>
            <a:r>
              <a:rPr lang="fr-FR" dirty="0" smtClean="0">
                <a:solidFill>
                  <a:schemeClr val="accent1">
                    <a:lumMod val="75000"/>
                  </a:schemeClr>
                </a:solidFill>
              </a:rPr>
              <a:t>développer </a:t>
            </a:r>
            <a:r>
              <a:rPr lang="fr-FR" dirty="0">
                <a:solidFill>
                  <a:schemeClr val="accent1">
                    <a:lumMod val="75000"/>
                  </a:schemeClr>
                </a:solidFill>
              </a:rPr>
              <a:t>un robot serveur pour les restaurants répondant aux besoins </a:t>
            </a:r>
            <a:r>
              <a:rPr lang="fr-FR" dirty="0" smtClean="0">
                <a:solidFill>
                  <a:schemeClr val="accent1">
                    <a:lumMod val="75000"/>
                  </a:schemeClr>
                </a:solidFill>
              </a:rPr>
              <a:t>suivants.</a:t>
            </a:r>
            <a:endParaRPr lang="fr-FR" dirty="0">
              <a:solidFill>
                <a:schemeClr val="accent1">
                  <a:lumMod val="75000"/>
                </a:schemeClr>
              </a:solidFill>
            </a:endParaRPr>
          </a:p>
        </p:txBody>
      </p:sp>
    </p:spTree>
    <p:extLst>
      <p:ext uri="{BB962C8B-B14F-4D97-AF65-F5344CB8AC3E}">
        <p14:creationId xmlns:p14="http://schemas.microsoft.com/office/powerpoint/2010/main" val="410712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2">
                                            <p:txEl>
                                              <p:pRg st="0" end="0"/>
                                            </p:txEl>
                                          </p:spTgt>
                                        </p:tgtEl>
                                        <p:attrNameLst>
                                          <p:attrName>style.visibility</p:attrName>
                                        </p:attrNameLst>
                                      </p:cBhvr>
                                      <p:to>
                                        <p:strVal val="visible"/>
                                      </p:to>
                                    </p:set>
                                    <p:anim calcmode="lin" valueType="num">
                                      <p:cBhvr additive="base">
                                        <p:cTn id="29"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ZoneTexte 46"/>
          <p:cNvSpPr txBox="1"/>
          <p:nvPr/>
        </p:nvSpPr>
        <p:spPr>
          <a:xfrm>
            <a:off x="152350" y="183585"/>
            <a:ext cx="4394711" cy="707886"/>
          </a:xfrm>
          <a:prstGeom prst="rect">
            <a:avLst/>
          </a:prstGeom>
          <a:noFill/>
        </p:spPr>
        <p:txBody>
          <a:bodyPr wrap="square" rtlCol="0">
            <a:spAutoFit/>
          </a:bodyPr>
          <a:lstStyle/>
          <a:p>
            <a:r>
              <a:rPr lang="fr-FR" sz="4000" dirty="0" smtClean="0">
                <a:solidFill>
                  <a:schemeClr val="bg1">
                    <a:lumMod val="50000"/>
                  </a:schemeClr>
                </a:solidFill>
              </a:rPr>
              <a:t>Solution proposée</a:t>
            </a:r>
            <a:endParaRPr lang="fr-FR" sz="4000" dirty="0">
              <a:solidFill>
                <a:schemeClr val="bg1">
                  <a:lumMod val="50000"/>
                </a:schemeClr>
              </a:solidFill>
            </a:endParaRPr>
          </a:p>
        </p:txBody>
      </p:sp>
      <p:sp>
        <p:nvSpPr>
          <p:cNvPr id="2" name="ZoneTexte 1"/>
          <p:cNvSpPr txBox="1"/>
          <p:nvPr/>
        </p:nvSpPr>
        <p:spPr>
          <a:xfrm>
            <a:off x="269031" y="1501073"/>
            <a:ext cx="5425187" cy="923330"/>
          </a:xfrm>
          <a:prstGeom prst="rect">
            <a:avLst/>
          </a:prstGeom>
          <a:noFill/>
        </p:spPr>
        <p:txBody>
          <a:bodyPr wrap="square" rtlCol="0">
            <a:spAutoFit/>
          </a:bodyPr>
          <a:lstStyle/>
          <a:p>
            <a:r>
              <a:rPr lang="fr-FR" dirty="0"/>
              <a:t> </a:t>
            </a:r>
            <a:r>
              <a:rPr lang="fr-FR" dirty="0" smtClean="0"/>
              <a:t>  La solution proposée est un robot qui aura la place d’un serveur au sein des restaurants.</a:t>
            </a:r>
          </a:p>
          <a:p>
            <a:r>
              <a:rPr lang="fr-FR" dirty="0" smtClean="0"/>
              <a:t>   Un robot autonome pour servir les clients.</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9169" y="1121638"/>
            <a:ext cx="4498197" cy="4664019"/>
          </a:xfrm>
          <a:prstGeom prst="rect">
            <a:avLst/>
          </a:prstGeom>
        </p:spPr>
      </p:pic>
      <p:pic>
        <p:nvPicPr>
          <p:cNvPr id="7" name="Imag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9738" y="2732181"/>
            <a:ext cx="2438400" cy="1626394"/>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748" y="2732181"/>
            <a:ext cx="2556626" cy="1626394"/>
          </a:xfrm>
          <a:prstGeom prst="rect">
            <a:avLst/>
          </a:prstGeom>
        </p:spPr>
      </p:pic>
      <p:pic>
        <p:nvPicPr>
          <p:cNvPr id="10" name="Image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268748" y="4666354"/>
            <a:ext cx="2556626" cy="1609756"/>
          </a:xfrm>
          <a:prstGeom prst="rect">
            <a:avLst/>
          </a:prstGeom>
        </p:spPr>
      </p:pic>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031" y="4666353"/>
            <a:ext cx="2499107" cy="1609757"/>
          </a:xfrm>
          <a:prstGeom prst="rect">
            <a:avLst/>
          </a:prstGeom>
        </p:spPr>
      </p:pic>
    </p:spTree>
    <p:extLst>
      <p:ext uri="{BB962C8B-B14F-4D97-AF65-F5344CB8AC3E}">
        <p14:creationId xmlns:p14="http://schemas.microsoft.com/office/powerpoint/2010/main" val="280746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22" presetClass="entr" presetSubtype="8"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2" presetClass="entr" presetSubtype="8"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ZoneTexte 4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Analyse des besoins</a:t>
            </a:r>
            <a:endParaRPr lang="fr-FR" sz="4000" dirty="0">
              <a:solidFill>
                <a:schemeClr val="bg1">
                  <a:lumMod val="50000"/>
                </a:schemeClr>
              </a:solidFill>
            </a:endParaRPr>
          </a:p>
        </p:txBody>
      </p:sp>
      <p:sp>
        <p:nvSpPr>
          <p:cNvPr id="2" name="ZoneTexte 1"/>
          <p:cNvSpPr txBox="1"/>
          <p:nvPr/>
        </p:nvSpPr>
        <p:spPr>
          <a:xfrm>
            <a:off x="269031" y="1257828"/>
            <a:ext cx="10919900" cy="369332"/>
          </a:xfrm>
          <a:prstGeom prst="rect">
            <a:avLst/>
          </a:prstGeom>
          <a:noFill/>
        </p:spPr>
        <p:txBody>
          <a:bodyPr wrap="square" rtlCol="0">
            <a:spAutoFit/>
          </a:bodyPr>
          <a:lstStyle/>
          <a:p>
            <a:r>
              <a:rPr lang="fr-FR" dirty="0" smtClean="0"/>
              <a:t>Comme tout les projet nous avons effectuer une étude des besoins fonctionnels et non fonctionnels.</a:t>
            </a:r>
            <a:endParaRPr lang="fr-FR" dirty="0"/>
          </a:p>
        </p:txBody>
      </p:sp>
      <p:sp>
        <p:nvSpPr>
          <p:cNvPr id="3" name="ZoneTexte 2"/>
          <p:cNvSpPr txBox="1"/>
          <p:nvPr/>
        </p:nvSpPr>
        <p:spPr>
          <a:xfrm>
            <a:off x="224405" y="2665780"/>
            <a:ext cx="4898993" cy="2862322"/>
          </a:xfrm>
          <a:prstGeom prst="rect">
            <a:avLst/>
          </a:prstGeom>
          <a:noFill/>
        </p:spPr>
        <p:txBody>
          <a:bodyPr wrap="square" rtlCol="0">
            <a:spAutoFit/>
          </a:bodyPr>
          <a:lstStyle/>
          <a:p>
            <a:pPr marL="285750" indent="-285750">
              <a:buFont typeface="Wingdings" panose="05000000000000000000" pitchFamily="2" charset="2"/>
              <a:buChar char="v"/>
            </a:pPr>
            <a:r>
              <a:rPr lang="fr-FR" dirty="0" smtClean="0"/>
              <a:t>Amener </a:t>
            </a:r>
            <a:r>
              <a:rPr lang="fr-FR" dirty="0"/>
              <a:t>un objet </a:t>
            </a:r>
            <a:r>
              <a:rPr lang="fr-FR" dirty="0" smtClean="0"/>
              <a:t>d’un point vers un autre.</a:t>
            </a:r>
          </a:p>
          <a:p>
            <a:pPr marL="285750" indent="-285750">
              <a:buFont typeface="Wingdings" panose="05000000000000000000" pitchFamily="2" charset="2"/>
              <a:buChar char="v"/>
            </a:pPr>
            <a:r>
              <a:rPr lang="fr-FR" dirty="0" smtClean="0"/>
              <a:t>Se déplacer d’une façon autonome. </a:t>
            </a:r>
            <a:endParaRPr lang="fr-FR" dirty="0"/>
          </a:p>
          <a:p>
            <a:pPr marL="285750" indent="-285750">
              <a:buFont typeface="Wingdings" panose="05000000000000000000" pitchFamily="2" charset="2"/>
              <a:buChar char="v"/>
            </a:pPr>
            <a:r>
              <a:rPr lang="fr-FR" dirty="0" smtClean="0"/>
              <a:t>Création </a:t>
            </a:r>
            <a:r>
              <a:rPr lang="fr-FR" dirty="0"/>
              <a:t>d’une interface utilisateur. </a:t>
            </a:r>
          </a:p>
          <a:p>
            <a:pPr marL="285750" indent="-285750">
              <a:buFont typeface="Wingdings" panose="05000000000000000000" pitchFamily="2" charset="2"/>
              <a:buChar char="v"/>
            </a:pPr>
            <a:r>
              <a:rPr lang="fr-FR" dirty="0" smtClean="0"/>
              <a:t>Calculer </a:t>
            </a:r>
            <a:r>
              <a:rPr lang="fr-FR" dirty="0"/>
              <a:t>la trajectoire minimale et éviter les obstacles.</a:t>
            </a:r>
          </a:p>
          <a:p>
            <a:pPr marL="285750" indent="-285750">
              <a:buFont typeface="Wingdings" panose="05000000000000000000" pitchFamily="2" charset="2"/>
              <a:buChar char="v"/>
            </a:pPr>
            <a:r>
              <a:rPr lang="fr-FR" dirty="0" smtClean="0"/>
              <a:t>Enregistrer </a:t>
            </a:r>
            <a:r>
              <a:rPr lang="fr-FR" dirty="0"/>
              <a:t>ses trajectoires et disposer d’une solution AI d’apprentissage et </a:t>
            </a:r>
            <a:r>
              <a:rPr lang="fr-FR" dirty="0" smtClean="0"/>
              <a:t>de reconnaissance </a:t>
            </a:r>
            <a:r>
              <a:rPr lang="fr-FR" dirty="0"/>
              <a:t>des </a:t>
            </a:r>
            <a:r>
              <a:rPr lang="fr-FR" dirty="0" smtClean="0"/>
              <a:t>obstacles.</a:t>
            </a:r>
          </a:p>
          <a:p>
            <a:pPr marL="285750" indent="-285750">
              <a:buFont typeface="Wingdings" panose="05000000000000000000" pitchFamily="2" charset="2"/>
              <a:buChar char="v"/>
            </a:pPr>
            <a:r>
              <a:rPr lang="fr-FR" dirty="0" smtClean="0"/>
              <a:t>Retourner </a:t>
            </a:r>
            <a:r>
              <a:rPr lang="fr-FR" dirty="0"/>
              <a:t>automatiquement à sa station de recharge quand la batterie atteint 10%.</a:t>
            </a:r>
          </a:p>
        </p:txBody>
      </p:sp>
      <p:sp>
        <p:nvSpPr>
          <p:cNvPr id="4" name="ZoneTexte 3"/>
          <p:cNvSpPr txBox="1"/>
          <p:nvPr/>
        </p:nvSpPr>
        <p:spPr>
          <a:xfrm>
            <a:off x="473825" y="1961804"/>
            <a:ext cx="3649288" cy="369332"/>
          </a:xfrm>
          <a:prstGeom prst="rect">
            <a:avLst/>
          </a:prstGeom>
          <a:noFill/>
        </p:spPr>
        <p:txBody>
          <a:bodyPr wrap="square" rtlCol="0">
            <a:spAutoFit/>
          </a:bodyPr>
          <a:lstStyle/>
          <a:p>
            <a:r>
              <a:rPr lang="fr-FR" b="1" dirty="0"/>
              <a:t>Besoins fonctionnels :</a:t>
            </a:r>
          </a:p>
        </p:txBody>
      </p:sp>
      <p:sp>
        <p:nvSpPr>
          <p:cNvPr id="12" name="ZoneTexte 11"/>
          <p:cNvSpPr txBox="1"/>
          <p:nvPr/>
        </p:nvSpPr>
        <p:spPr>
          <a:xfrm>
            <a:off x="6852458" y="1993517"/>
            <a:ext cx="3649288" cy="369332"/>
          </a:xfrm>
          <a:prstGeom prst="rect">
            <a:avLst/>
          </a:prstGeom>
          <a:noFill/>
        </p:spPr>
        <p:txBody>
          <a:bodyPr wrap="square" rtlCol="0">
            <a:spAutoFit/>
          </a:bodyPr>
          <a:lstStyle/>
          <a:p>
            <a:r>
              <a:rPr lang="fr-FR" b="1" dirty="0" smtClean="0"/>
              <a:t>Besoins non </a:t>
            </a:r>
            <a:r>
              <a:rPr lang="fr-FR" b="1" dirty="0"/>
              <a:t>fonctionnels :</a:t>
            </a:r>
          </a:p>
        </p:txBody>
      </p:sp>
      <p:sp>
        <p:nvSpPr>
          <p:cNvPr id="13" name="ZoneTexte 12"/>
          <p:cNvSpPr txBox="1"/>
          <p:nvPr/>
        </p:nvSpPr>
        <p:spPr>
          <a:xfrm>
            <a:off x="6561474" y="2665780"/>
            <a:ext cx="4898993" cy="3139321"/>
          </a:xfrm>
          <a:prstGeom prst="rect">
            <a:avLst/>
          </a:prstGeom>
          <a:noFill/>
        </p:spPr>
        <p:txBody>
          <a:bodyPr wrap="square" rtlCol="0">
            <a:spAutoFit/>
          </a:bodyPr>
          <a:lstStyle/>
          <a:p>
            <a:pPr marL="285750" indent="-285750">
              <a:buFont typeface="Wingdings" panose="05000000000000000000" pitchFamily="2" charset="2"/>
              <a:buChar char="v"/>
            </a:pPr>
            <a:r>
              <a:rPr lang="fr-FR" dirty="0"/>
              <a:t>Le robot doit être le plus silencieux possible</a:t>
            </a:r>
            <a:r>
              <a:rPr lang="fr-FR" dirty="0" smtClean="0"/>
              <a:t>.</a:t>
            </a:r>
          </a:p>
          <a:p>
            <a:pPr marL="285750" indent="-285750">
              <a:buFont typeface="Wingdings" panose="05000000000000000000" pitchFamily="2" charset="2"/>
              <a:buChar char="v"/>
            </a:pPr>
            <a:r>
              <a:rPr lang="fr-FR" dirty="0"/>
              <a:t>Simple à dépoiler et utiliser</a:t>
            </a:r>
            <a:r>
              <a:rPr lang="fr-FR" dirty="0" smtClean="0"/>
              <a:t>.</a:t>
            </a:r>
          </a:p>
          <a:p>
            <a:pPr marL="285750" indent="-285750">
              <a:buFont typeface="Wingdings" panose="05000000000000000000" pitchFamily="2" charset="2"/>
              <a:buChar char="v"/>
            </a:pPr>
            <a:r>
              <a:rPr lang="fr-FR" dirty="0"/>
              <a:t>Pouvoir se déplacer en évitant tous obstacles qui pourraient se mettre en travers de son chemin</a:t>
            </a:r>
            <a:r>
              <a:rPr lang="fr-FR" dirty="0" smtClean="0"/>
              <a:t>.</a:t>
            </a:r>
          </a:p>
          <a:p>
            <a:pPr marL="285750" indent="-285750">
              <a:buFont typeface="Wingdings" panose="05000000000000000000" pitchFamily="2" charset="2"/>
              <a:buChar char="v"/>
            </a:pPr>
            <a:r>
              <a:rPr lang="fr-FR" dirty="0"/>
              <a:t>Résiste à la haute température. </a:t>
            </a:r>
            <a:endParaRPr lang="fr-FR" dirty="0" smtClean="0"/>
          </a:p>
          <a:p>
            <a:pPr marL="285750" indent="-285750">
              <a:buFont typeface="Wingdings" panose="05000000000000000000" pitchFamily="2" charset="2"/>
              <a:buChar char="v"/>
            </a:pPr>
            <a:r>
              <a:rPr lang="fr-FR" dirty="0"/>
              <a:t>Capable d’avertir son utilisateur s’il y a un problème de fonctionnement et doit avoir une autonomie de batterie assez conséquente.</a:t>
            </a:r>
          </a:p>
        </p:txBody>
      </p:sp>
    </p:spTree>
    <p:extLst>
      <p:ext uri="{BB962C8B-B14F-4D97-AF65-F5344CB8AC3E}">
        <p14:creationId xmlns:p14="http://schemas.microsoft.com/office/powerpoint/2010/main" val="362272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ZoneTexte 38"/>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53" name="ZoneTexte 52"/>
          <p:cNvSpPr txBox="1"/>
          <p:nvPr/>
        </p:nvSpPr>
        <p:spPr>
          <a:xfrm>
            <a:off x="325316" y="1239715"/>
            <a:ext cx="3393831" cy="369332"/>
          </a:xfrm>
          <a:prstGeom prst="rect">
            <a:avLst/>
          </a:prstGeom>
          <a:noFill/>
        </p:spPr>
        <p:txBody>
          <a:bodyPr wrap="square" rtlCol="0">
            <a:spAutoFit/>
          </a:bodyPr>
          <a:lstStyle/>
          <a:p>
            <a:pPr marL="342900" indent="-342900">
              <a:buFont typeface="+mj-lt"/>
              <a:buAutoNum type="arabicPeriod"/>
            </a:pPr>
            <a:r>
              <a:rPr lang="fr-FR" b="1" dirty="0" smtClean="0"/>
              <a:t>Introduction  : </a:t>
            </a:r>
            <a:endParaRPr lang="fr-FR" b="1" dirty="0"/>
          </a:p>
        </p:txBody>
      </p:sp>
      <p:sp>
        <p:nvSpPr>
          <p:cNvPr id="24" name="ZoneTexte 23"/>
          <p:cNvSpPr txBox="1"/>
          <p:nvPr/>
        </p:nvSpPr>
        <p:spPr>
          <a:xfrm>
            <a:off x="540327" y="1890788"/>
            <a:ext cx="8819804" cy="646331"/>
          </a:xfrm>
          <a:prstGeom prst="rect">
            <a:avLst/>
          </a:prstGeom>
          <a:noFill/>
        </p:spPr>
        <p:txBody>
          <a:bodyPr wrap="square" rtlCol="0">
            <a:spAutoFit/>
          </a:bodyPr>
          <a:lstStyle/>
          <a:p>
            <a:r>
              <a:rPr lang="fr-FR" dirty="0" smtClean="0"/>
              <a:t>ROS est une technologie performante pour le développement des robot.</a:t>
            </a:r>
          </a:p>
          <a:p>
            <a:r>
              <a:rPr lang="fr-FR" dirty="0" smtClean="0"/>
              <a:t>Pour ce là nous avons choisi ROS pour la réalisation de notre solution.</a:t>
            </a:r>
            <a:endParaRPr lang="fr-FR" dirty="0"/>
          </a:p>
        </p:txBody>
      </p:sp>
      <p:sp>
        <p:nvSpPr>
          <p:cNvPr id="25" name="ZoneTexte 24"/>
          <p:cNvSpPr txBox="1"/>
          <p:nvPr/>
        </p:nvSpPr>
        <p:spPr>
          <a:xfrm>
            <a:off x="540327" y="2944368"/>
            <a:ext cx="3703320" cy="369332"/>
          </a:xfrm>
          <a:prstGeom prst="rect">
            <a:avLst/>
          </a:prstGeom>
          <a:noFill/>
        </p:spPr>
        <p:txBody>
          <a:bodyPr wrap="square" rtlCol="0">
            <a:spAutoFit/>
          </a:bodyPr>
          <a:lstStyle/>
          <a:p>
            <a:r>
              <a:rPr lang="fr-FR" dirty="0" smtClean="0">
                <a:solidFill>
                  <a:schemeClr val="accent1">
                    <a:lumMod val="75000"/>
                  </a:schemeClr>
                </a:solidFill>
              </a:rPr>
              <a:t>C’est quoi ROS ?</a:t>
            </a:r>
            <a:endParaRPr lang="fr-FR" dirty="0">
              <a:solidFill>
                <a:schemeClr val="accent1">
                  <a:lumMod val="75000"/>
                </a:schemeClr>
              </a:solidFill>
            </a:endParaRPr>
          </a:p>
        </p:txBody>
      </p:sp>
      <p:pic>
        <p:nvPicPr>
          <p:cNvPr id="29" name="Imag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4" y="3720949"/>
            <a:ext cx="4133088" cy="2324862"/>
          </a:xfrm>
          <a:prstGeom prst="rect">
            <a:avLst/>
          </a:prstGeom>
        </p:spPr>
      </p:pic>
      <p:sp>
        <p:nvSpPr>
          <p:cNvPr id="54" name="ZoneTexte 53"/>
          <p:cNvSpPr txBox="1"/>
          <p:nvPr/>
        </p:nvSpPr>
        <p:spPr>
          <a:xfrm>
            <a:off x="7340415" y="2944368"/>
            <a:ext cx="3703320" cy="369332"/>
          </a:xfrm>
          <a:prstGeom prst="rect">
            <a:avLst/>
          </a:prstGeom>
          <a:noFill/>
        </p:spPr>
        <p:txBody>
          <a:bodyPr wrap="square" rtlCol="0">
            <a:spAutoFit/>
          </a:bodyPr>
          <a:lstStyle/>
          <a:p>
            <a:r>
              <a:rPr lang="fr-FR" dirty="0" smtClean="0">
                <a:solidFill>
                  <a:schemeClr val="accent1">
                    <a:lumMod val="75000"/>
                  </a:schemeClr>
                </a:solidFill>
              </a:rPr>
              <a:t>Pourquoi ROS ?</a:t>
            </a:r>
            <a:endParaRPr lang="fr-FR" dirty="0">
              <a:solidFill>
                <a:schemeClr val="accent1">
                  <a:lumMod val="75000"/>
                </a:schemeClr>
              </a:solidFill>
            </a:endParaRPr>
          </a:p>
        </p:txBody>
      </p:sp>
      <p:sp>
        <p:nvSpPr>
          <p:cNvPr id="30" name="ZoneTexte 29"/>
          <p:cNvSpPr txBox="1"/>
          <p:nvPr/>
        </p:nvSpPr>
        <p:spPr>
          <a:xfrm>
            <a:off x="7434072" y="3584448"/>
            <a:ext cx="2670048" cy="1200329"/>
          </a:xfrm>
          <a:prstGeom prst="rect">
            <a:avLst/>
          </a:prstGeom>
          <a:noFill/>
        </p:spPr>
        <p:txBody>
          <a:bodyPr wrap="square" rtlCol="0">
            <a:spAutoFit/>
          </a:bodyPr>
          <a:lstStyle/>
          <a:p>
            <a:pPr marL="285750" indent="-285750">
              <a:buFont typeface="Wingdings" panose="05000000000000000000" pitchFamily="2" charset="2"/>
              <a:buChar char="v"/>
            </a:pPr>
            <a:r>
              <a:rPr lang="fr-FR" dirty="0" smtClean="0"/>
              <a:t>Open source </a:t>
            </a:r>
          </a:p>
          <a:p>
            <a:pPr marL="285750" indent="-285750">
              <a:buFont typeface="Wingdings" panose="05000000000000000000" pitchFamily="2" charset="2"/>
              <a:buChar char="v"/>
            </a:pPr>
            <a:r>
              <a:rPr lang="fr-FR" dirty="0" smtClean="0"/>
              <a:t>Fiable</a:t>
            </a:r>
          </a:p>
          <a:p>
            <a:pPr marL="285750" indent="-285750">
              <a:buFont typeface="Wingdings" panose="05000000000000000000" pitchFamily="2" charset="2"/>
              <a:buChar char="v"/>
            </a:pPr>
            <a:r>
              <a:rPr lang="fr-FR" dirty="0" smtClean="0"/>
              <a:t>Multi-langage</a:t>
            </a:r>
          </a:p>
          <a:p>
            <a:pPr marL="285750" indent="-285750">
              <a:buFont typeface="Wingdings" panose="05000000000000000000" pitchFamily="2" charset="2"/>
              <a:buChar char="v"/>
            </a:pPr>
            <a:r>
              <a:rPr lang="fr-FR" dirty="0" smtClean="0"/>
              <a:t>performant</a:t>
            </a:r>
            <a:endParaRPr lang="fr-FR" dirty="0"/>
          </a:p>
        </p:txBody>
      </p:sp>
    </p:spTree>
    <p:extLst>
      <p:ext uri="{BB962C8B-B14F-4D97-AF65-F5344CB8AC3E}">
        <p14:creationId xmlns:p14="http://schemas.microsoft.com/office/powerpoint/2010/main" val="27379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0-#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 calcmode="lin" valueType="num">
                                      <p:cBhvr additive="base">
                                        <p:cTn id="13"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anim calcmode="lin" valueType="num">
                                      <p:cBhvr additive="base">
                                        <p:cTn id="17" dur="500" fill="hold"/>
                                        <p:tgtEl>
                                          <p:spTgt spid="24">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1+#ppt_w/2"/>
                                          </p:val>
                                        </p:tav>
                                        <p:tav tm="100000">
                                          <p:val>
                                            <p:strVal val="#ppt_x"/>
                                          </p:val>
                                        </p:tav>
                                      </p:tavLst>
                                    </p:anim>
                                    <p:anim calcmode="lin" valueType="num">
                                      <p:cBhvr additive="base">
                                        <p:cTn id="36"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5" grpId="0"/>
      <p:bldP spid="54"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ZoneTexte 55"/>
          <p:cNvSpPr txBox="1"/>
          <p:nvPr/>
        </p:nvSpPr>
        <p:spPr>
          <a:xfrm>
            <a:off x="325316" y="1239715"/>
            <a:ext cx="3393831" cy="369332"/>
          </a:xfrm>
          <a:prstGeom prst="rect">
            <a:avLst/>
          </a:prstGeom>
          <a:noFill/>
        </p:spPr>
        <p:txBody>
          <a:bodyPr wrap="square" rtlCol="0">
            <a:spAutoFit/>
          </a:bodyPr>
          <a:lstStyle/>
          <a:p>
            <a:r>
              <a:rPr lang="fr-FR" b="1" dirty="0" smtClean="0"/>
              <a:t>2.  Choix techniques  : </a:t>
            </a:r>
            <a:endParaRPr lang="fr-FR" b="1" dirty="0"/>
          </a:p>
        </p:txBody>
      </p:sp>
      <p:sp>
        <p:nvSpPr>
          <p:cNvPr id="57" name="ZoneTexte 5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4" name="ZoneTexte 3"/>
          <p:cNvSpPr txBox="1"/>
          <p:nvPr/>
        </p:nvSpPr>
        <p:spPr>
          <a:xfrm>
            <a:off x="649224" y="1883664"/>
            <a:ext cx="3694176"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Choix entre </a:t>
            </a:r>
            <a:r>
              <a:rPr lang="fr-FR" dirty="0" smtClean="0"/>
              <a:t>ROS1 </a:t>
            </a:r>
            <a:r>
              <a:rPr lang="fr-FR" dirty="0"/>
              <a:t>et </a:t>
            </a:r>
            <a:r>
              <a:rPr lang="fr-FR" dirty="0" smtClean="0"/>
              <a:t>ROS2</a:t>
            </a:r>
            <a:endParaRPr lang="fr-FR" dirty="0"/>
          </a:p>
        </p:txBody>
      </p:sp>
      <p:sp>
        <p:nvSpPr>
          <p:cNvPr id="5" name="ZoneTexte 4"/>
          <p:cNvSpPr txBox="1"/>
          <p:nvPr/>
        </p:nvSpPr>
        <p:spPr>
          <a:xfrm>
            <a:off x="207851" y="2527613"/>
            <a:ext cx="5278549" cy="2308324"/>
          </a:xfrm>
          <a:prstGeom prst="rect">
            <a:avLst/>
          </a:prstGeom>
          <a:noFill/>
        </p:spPr>
        <p:txBody>
          <a:bodyPr wrap="square" rtlCol="0">
            <a:spAutoFit/>
          </a:bodyPr>
          <a:lstStyle/>
          <a:p>
            <a:r>
              <a:rPr lang="fr-FR" dirty="0" smtClean="0">
                <a:solidFill>
                  <a:schemeClr val="bg2">
                    <a:lumMod val="25000"/>
                  </a:schemeClr>
                </a:solidFill>
              </a:rPr>
              <a:t>    Certains </a:t>
            </a:r>
            <a:r>
              <a:rPr lang="fr-FR" dirty="0">
                <a:solidFill>
                  <a:schemeClr val="bg2">
                    <a:lumMod val="25000"/>
                  </a:schemeClr>
                </a:solidFill>
              </a:rPr>
              <a:t>outils/paquets qu’on souhaite utiliser peuvent ne pas encore être portés sur ROS2, de sorte que on n’a pas d’autre choix que d’utiliser la version ROS1 du paquet,</a:t>
            </a:r>
          </a:p>
          <a:p>
            <a:r>
              <a:rPr lang="fr-FR" dirty="0" smtClean="0">
                <a:solidFill>
                  <a:schemeClr val="bg2">
                    <a:lumMod val="25000"/>
                  </a:schemeClr>
                </a:solidFill>
              </a:rPr>
              <a:t>    De </a:t>
            </a:r>
            <a:r>
              <a:rPr lang="fr-FR" dirty="0">
                <a:solidFill>
                  <a:schemeClr val="bg2">
                    <a:lumMod val="25000"/>
                  </a:schemeClr>
                </a:solidFill>
              </a:rPr>
              <a:t>plus la version ROS1 est toujours forte, avec de nombreux plugins stables, plus de documentation et plugins tiers.</a:t>
            </a:r>
          </a:p>
          <a:p>
            <a:endParaRPr lang="fr-FR" dirty="0">
              <a:solidFill>
                <a:schemeClr val="bg2">
                  <a:lumMod val="25000"/>
                </a:schemeClr>
              </a:solidFill>
            </a:endParaRPr>
          </a:p>
        </p:txBody>
      </p:sp>
      <p:sp>
        <p:nvSpPr>
          <p:cNvPr id="61" name="ZoneTexte 60"/>
          <p:cNvSpPr txBox="1"/>
          <p:nvPr/>
        </p:nvSpPr>
        <p:spPr>
          <a:xfrm>
            <a:off x="6608064" y="1883664"/>
            <a:ext cx="3694176"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Choix entre </a:t>
            </a:r>
            <a:r>
              <a:rPr lang="fr-FR" dirty="0" smtClean="0"/>
              <a:t>ROS1 </a:t>
            </a:r>
            <a:r>
              <a:rPr lang="fr-FR" dirty="0"/>
              <a:t>et </a:t>
            </a:r>
            <a:r>
              <a:rPr lang="fr-FR" dirty="0" smtClean="0"/>
              <a:t>ROS2</a:t>
            </a:r>
            <a:endParaRPr lang="fr-FR" dirty="0"/>
          </a:p>
        </p:txBody>
      </p:sp>
      <p:graphicFrame>
        <p:nvGraphicFramePr>
          <p:cNvPr id="62" name="Espace réservé du contenu 8" descr="Histogramme groupé affichant les valeurs de 3 séries pour 4 catégories"/>
          <p:cNvGraphicFramePr>
            <a:graphicFrameLocks/>
          </p:cNvGraphicFramePr>
          <p:nvPr>
            <p:extLst>
              <p:ext uri="{D42A27DB-BD31-4B8C-83A1-F6EECF244321}">
                <p14:modId xmlns:p14="http://schemas.microsoft.com/office/powerpoint/2010/main" val="456290428"/>
              </p:ext>
            </p:extLst>
          </p:nvPr>
        </p:nvGraphicFramePr>
        <p:xfrm>
          <a:off x="6172199" y="2450617"/>
          <a:ext cx="5385817" cy="2697455"/>
        </p:xfrm>
        <a:graphic>
          <a:graphicData uri="http://schemas.openxmlformats.org/drawingml/2006/chart">
            <c:chart xmlns:c="http://schemas.openxmlformats.org/drawingml/2006/chart" xmlns:r="http://schemas.openxmlformats.org/officeDocument/2006/relationships" r:id="rId2"/>
          </a:graphicData>
        </a:graphic>
      </p:graphicFrame>
      <p:sp>
        <p:nvSpPr>
          <p:cNvPr id="6" name="ZoneTexte 5"/>
          <p:cNvSpPr txBox="1"/>
          <p:nvPr/>
        </p:nvSpPr>
        <p:spPr>
          <a:xfrm>
            <a:off x="1028700" y="5148072"/>
            <a:ext cx="7721600" cy="646331"/>
          </a:xfrm>
          <a:prstGeom prst="rect">
            <a:avLst/>
          </a:prstGeom>
          <a:noFill/>
        </p:spPr>
        <p:txBody>
          <a:bodyPr wrap="square" rtlCol="0">
            <a:spAutoFit/>
          </a:bodyPr>
          <a:lstStyle/>
          <a:p>
            <a:r>
              <a:rPr lang="fr-FR" dirty="0" smtClean="0">
                <a:solidFill>
                  <a:schemeClr val="tx2">
                    <a:lumMod val="60000"/>
                    <a:lumOff val="40000"/>
                  </a:schemeClr>
                </a:solidFill>
              </a:rPr>
              <a:t>Notre recherche nous a donné comme sortie l’utilisation de ROS1 avec la distribution </a:t>
            </a:r>
            <a:r>
              <a:rPr lang="fr-FR" dirty="0" err="1" smtClean="0">
                <a:solidFill>
                  <a:schemeClr val="tx2">
                    <a:lumMod val="60000"/>
                    <a:lumOff val="40000"/>
                  </a:schemeClr>
                </a:solidFill>
              </a:rPr>
              <a:t>Kinetic</a:t>
            </a:r>
            <a:endParaRPr lang="fr-FR" dirty="0">
              <a:solidFill>
                <a:schemeClr val="tx2">
                  <a:lumMod val="60000"/>
                  <a:lumOff val="40000"/>
                </a:schemeClr>
              </a:solidFill>
            </a:endParaRPr>
          </a:p>
        </p:txBody>
      </p:sp>
    </p:spTree>
    <p:extLst>
      <p:ext uri="{BB962C8B-B14F-4D97-AF65-F5344CB8AC3E}">
        <p14:creationId xmlns:p14="http://schemas.microsoft.com/office/powerpoint/2010/main" val="34231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additive="base">
                                        <p:cTn id="25" dur="500" fill="hold"/>
                                        <p:tgtEl>
                                          <p:spTgt spid="61"/>
                                        </p:tgtEl>
                                        <p:attrNameLst>
                                          <p:attrName>ppt_x</p:attrName>
                                        </p:attrNameLst>
                                      </p:cBhvr>
                                      <p:tavLst>
                                        <p:tav tm="0">
                                          <p:val>
                                            <p:strVal val="#ppt_x"/>
                                          </p:val>
                                        </p:tav>
                                        <p:tav tm="100000">
                                          <p:val>
                                            <p:strVal val="#ppt_x"/>
                                          </p:val>
                                        </p:tav>
                                      </p:tavLst>
                                    </p:anim>
                                    <p:anim calcmode="lin" valueType="num">
                                      <p:cBhvr additive="base">
                                        <p:cTn id="2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4" grpId="0"/>
      <p:bldP spid="5" grpId="0"/>
      <p:bldP spid="61" grpId="0"/>
      <p:bldGraphic spid="62" grpId="0">
        <p:bldAsOne/>
      </p:bldGraphic>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152350" y="183585"/>
            <a:ext cx="5043105" cy="707886"/>
          </a:xfrm>
          <a:prstGeom prst="rect">
            <a:avLst/>
          </a:prstGeom>
          <a:noFill/>
        </p:spPr>
        <p:txBody>
          <a:bodyPr wrap="square" rtlCol="0">
            <a:spAutoFit/>
          </a:bodyPr>
          <a:lstStyle/>
          <a:p>
            <a:r>
              <a:rPr lang="fr-FR" sz="4000" dirty="0" smtClean="0">
                <a:solidFill>
                  <a:schemeClr val="bg1">
                    <a:lumMod val="50000"/>
                  </a:schemeClr>
                </a:solidFill>
              </a:rPr>
              <a:t>Réalisation</a:t>
            </a:r>
            <a:endParaRPr lang="fr-FR" sz="4000" dirty="0">
              <a:solidFill>
                <a:schemeClr val="bg1">
                  <a:lumMod val="50000"/>
                </a:schemeClr>
              </a:solidFill>
            </a:endParaRPr>
          </a:p>
        </p:txBody>
      </p:sp>
      <p:sp>
        <p:nvSpPr>
          <p:cNvPr id="19" name="ZoneTexte 18"/>
          <p:cNvSpPr txBox="1"/>
          <p:nvPr/>
        </p:nvSpPr>
        <p:spPr>
          <a:xfrm>
            <a:off x="325316" y="1239715"/>
            <a:ext cx="3393831" cy="369332"/>
          </a:xfrm>
          <a:prstGeom prst="rect">
            <a:avLst/>
          </a:prstGeom>
          <a:noFill/>
        </p:spPr>
        <p:txBody>
          <a:bodyPr wrap="square" rtlCol="0">
            <a:spAutoFit/>
          </a:bodyPr>
          <a:lstStyle/>
          <a:p>
            <a:r>
              <a:rPr lang="fr-FR" b="1" dirty="0"/>
              <a:t>5</a:t>
            </a:r>
            <a:r>
              <a:rPr lang="fr-FR" b="1" dirty="0" smtClean="0"/>
              <a:t>. </a:t>
            </a:r>
            <a:r>
              <a:rPr lang="fr-FR" b="1" dirty="0"/>
              <a:t>Diagramme SADT A-0</a:t>
            </a:r>
            <a:r>
              <a:rPr lang="fr-FR" b="1" dirty="0" smtClean="0"/>
              <a:t>: </a:t>
            </a:r>
            <a:endParaRPr lang="fr-FR" b="1" dirty="0"/>
          </a:p>
        </p:txBody>
      </p:sp>
      <p:pic>
        <p:nvPicPr>
          <p:cNvPr id="54" name="Image 53"/>
          <p:cNvPicPr/>
          <p:nvPr/>
        </p:nvPicPr>
        <p:blipFill>
          <a:blip r:embed="rId2" cstate="print">
            <a:extLst>
              <a:ext uri="{28A0092B-C50C-407E-A947-70E740481C1C}">
                <a14:useLocalDpi xmlns:a14="http://schemas.microsoft.com/office/drawing/2010/main" val="0"/>
              </a:ext>
            </a:extLst>
          </a:blip>
          <a:stretch>
            <a:fillRect/>
          </a:stretch>
        </p:blipFill>
        <p:spPr>
          <a:xfrm>
            <a:off x="904680" y="1609047"/>
            <a:ext cx="9814120" cy="4588553"/>
          </a:xfrm>
          <a:prstGeom prst="rect">
            <a:avLst/>
          </a:prstGeom>
        </p:spPr>
      </p:pic>
    </p:spTree>
    <p:extLst>
      <p:ext uri="{BB962C8B-B14F-4D97-AF65-F5344CB8AC3E}">
        <p14:creationId xmlns:p14="http://schemas.microsoft.com/office/powerpoint/2010/main" val="115812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4003</TotalTime>
  <Words>880</Words>
  <Application>Microsoft Office PowerPoint</Application>
  <PresentationFormat>Grand écran</PresentationFormat>
  <Paragraphs>141</Paragraphs>
  <Slides>25</Slides>
  <Notes>0</Notes>
  <HiddenSlides>0</HiddenSlides>
  <MMClips>2</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25</vt:i4>
      </vt:variant>
    </vt:vector>
  </HeadingPairs>
  <TitlesOfParts>
    <vt:vector size="32" baseType="lpstr">
      <vt:lpstr>Arial</vt:lpstr>
      <vt:lpstr>Arial Unicode MS</vt:lpstr>
      <vt:lpstr>Calibri</vt:lpstr>
      <vt:lpstr>Times New Roman</vt:lpstr>
      <vt:lpstr>Wingdings</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Chames</cp:lastModifiedBy>
  <cp:revision>125</cp:revision>
  <dcterms:created xsi:type="dcterms:W3CDTF">2020-01-20T05:08:25Z</dcterms:created>
  <dcterms:modified xsi:type="dcterms:W3CDTF">2021-07-26T12:55:29Z</dcterms:modified>
</cp:coreProperties>
</file>